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handoutMasterIdLst>
    <p:handoutMasterId r:id="rId10"/>
  </p:handoutMasterIdLst>
  <p:sldIdLst>
    <p:sldId id="256" r:id="rId2"/>
    <p:sldId id="257" r:id="rId3"/>
    <p:sldId id="264" r:id="rId4"/>
    <p:sldId id="262" r:id="rId5"/>
    <p:sldId id="263" r:id="rId6"/>
    <p:sldId id="261" r:id="rId7"/>
    <p:sldId id="259" r:id="rId8"/>
  </p:sldIdLst>
  <p:sldSz cx="9144000" cy="6858000" type="screen4x3"/>
  <p:notesSz cx="6858000" cy="9144000"/>
  <p:defaultTex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A00"/>
    <a:srgbClr val="CDD200"/>
    <a:srgbClr val="FAFF37"/>
    <a:srgbClr val="E2F05E"/>
    <a:srgbClr val="D62A9D"/>
    <a:srgbClr val="F21E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5CAFE2-2B3E-463D-8CF4-F1F5AC03D130}" v="850" dt="2024-01-28T16:13:28.0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4660"/>
  </p:normalViewPr>
  <p:slideViewPr>
    <p:cSldViewPr>
      <p:cViewPr varScale="1">
        <p:scale>
          <a:sx n="60" d="100"/>
          <a:sy n="60" d="100"/>
        </p:scale>
        <p:origin x="1488" y="64"/>
      </p:cViewPr>
      <p:guideLst>
        <p:guide orient="horz" pos="2160"/>
        <p:guide pos="2880"/>
      </p:guideLst>
    </p:cSldViewPr>
  </p:slideViewPr>
  <p:notesTextViewPr>
    <p:cViewPr>
      <p:scale>
        <a:sx n="100" d="100"/>
        <a:sy n="100" d="100"/>
      </p:scale>
      <p:origin x="0" y="0"/>
    </p:cViewPr>
  </p:notesTextViewPr>
  <p:notesViewPr>
    <p:cSldViewPr>
      <p:cViewPr varScale="1">
        <p:scale>
          <a:sx n="96" d="100"/>
          <a:sy n="96" d="100"/>
        </p:scale>
        <p:origin x="364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nerd Six" userId="9ddade90-524e-4be8-9baf-0182d5c45705" providerId="ADAL" clId="{895CAFE2-2B3E-463D-8CF4-F1F5AC03D130}"/>
    <pc:docChg chg="undo custSel delSld modSld sldOrd modMainMaster">
      <pc:chgData name="Reinerd Six" userId="9ddade90-524e-4be8-9baf-0182d5c45705" providerId="ADAL" clId="{895CAFE2-2B3E-463D-8CF4-F1F5AC03D130}" dt="2024-01-28T16:13:28.099" v="1350" actId="404"/>
      <pc:docMkLst>
        <pc:docMk/>
      </pc:docMkLst>
      <pc:sldChg chg="modSp mod">
        <pc:chgData name="Reinerd Six" userId="9ddade90-524e-4be8-9baf-0182d5c45705" providerId="ADAL" clId="{895CAFE2-2B3E-463D-8CF4-F1F5AC03D130}" dt="2024-01-28T13:12:01.374" v="302"/>
        <pc:sldMkLst>
          <pc:docMk/>
          <pc:sldMk cId="0" sldId="256"/>
        </pc:sldMkLst>
        <pc:spChg chg="mod">
          <ac:chgData name="Reinerd Six" userId="9ddade90-524e-4be8-9baf-0182d5c45705" providerId="ADAL" clId="{895CAFE2-2B3E-463D-8CF4-F1F5AC03D130}" dt="2024-01-28T13:12:01.374" v="302"/>
          <ac:spMkLst>
            <pc:docMk/>
            <pc:sldMk cId="0" sldId="256"/>
            <ac:spMk id="2" creationId="{00000000-0000-0000-0000-000000000000}"/>
          </ac:spMkLst>
        </pc:spChg>
        <pc:spChg chg="mod">
          <ac:chgData name="Reinerd Six" userId="9ddade90-524e-4be8-9baf-0182d5c45705" providerId="ADAL" clId="{895CAFE2-2B3E-463D-8CF4-F1F5AC03D130}" dt="2024-01-28T13:12:01.374" v="302"/>
          <ac:spMkLst>
            <pc:docMk/>
            <pc:sldMk cId="0" sldId="256"/>
            <ac:spMk id="3" creationId="{00000000-0000-0000-0000-000000000000}"/>
          </ac:spMkLst>
        </pc:spChg>
      </pc:sldChg>
      <pc:sldChg chg="modSp mod ord">
        <pc:chgData name="Reinerd Six" userId="9ddade90-524e-4be8-9baf-0182d5c45705" providerId="ADAL" clId="{895CAFE2-2B3E-463D-8CF4-F1F5AC03D130}" dt="2024-01-28T16:11:16.721" v="1333"/>
        <pc:sldMkLst>
          <pc:docMk/>
          <pc:sldMk cId="0" sldId="257"/>
        </pc:sldMkLst>
        <pc:spChg chg="mod">
          <ac:chgData name="Reinerd Six" userId="9ddade90-524e-4be8-9baf-0182d5c45705" providerId="ADAL" clId="{895CAFE2-2B3E-463D-8CF4-F1F5AC03D130}" dt="2024-01-28T13:12:01.374" v="302"/>
          <ac:spMkLst>
            <pc:docMk/>
            <pc:sldMk cId="0" sldId="257"/>
            <ac:spMk id="2" creationId="{00000000-0000-0000-0000-000000000000}"/>
          </ac:spMkLst>
        </pc:spChg>
        <pc:spChg chg="mod">
          <ac:chgData name="Reinerd Six" userId="9ddade90-524e-4be8-9baf-0182d5c45705" providerId="ADAL" clId="{895CAFE2-2B3E-463D-8CF4-F1F5AC03D130}" dt="2024-01-28T16:10:21.290" v="1330" actId="27636"/>
          <ac:spMkLst>
            <pc:docMk/>
            <pc:sldMk cId="0" sldId="257"/>
            <ac:spMk id="3" creationId="{00000000-0000-0000-0000-000000000000}"/>
          </ac:spMkLst>
        </pc:spChg>
      </pc:sldChg>
      <pc:sldChg chg="modSp del mod">
        <pc:chgData name="Reinerd Six" userId="9ddade90-524e-4be8-9baf-0182d5c45705" providerId="ADAL" clId="{895CAFE2-2B3E-463D-8CF4-F1F5AC03D130}" dt="2024-01-28T16:10:23.911" v="1331" actId="47"/>
        <pc:sldMkLst>
          <pc:docMk/>
          <pc:sldMk cId="0" sldId="258"/>
        </pc:sldMkLst>
        <pc:spChg chg="mod">
          <ac:chgData name="Reinerd Six" userId="9ddade90-524e-4be8-9baf-0182d5c45705" providerId="ADAL" clId="{895CAFE2-2B3E-463D-8CF4-F1F5AC03D130}" dt="2024-01-28T13:12:01.374" v="302"/>
          <ac:spMkLst>
            <pc:docMk/>
            <pc:sldMk cId="0" sldId="258"/>
            <ac:spMk id="2" creationId="{00000000-0000-0000-0000-000000000000}"/>
          </ac:spMkLst>
        </pc:spChg>
        <pc:spChg chg="mod">
          <ac:chgData name="Reinerd Six" userId="9ddade90-524e-4be8-9baf-0182d5c45705" providerId="ADAL" clId="{895CAFE2-2B3E-463D-8CF4-F1F5AC03D130}" dt="2024-01-28T16:10:16.384" v="1327" actId="21"/>
          <ac:spMkLst>
            <pc:docMk/>
            <pc:sldMk cId="0" sldId="258"/>
            <ac:spMk id="3" creationId="{00000000-0000-0000-0000-000000000000}"/>
          </ac:spMkLst>
        </pc:spChg>
      </pc:sldChg>
      <pc:sldChg chg="modSp mod ord modAnim">
        <pc:chgData name="Reinerd Six" userId="9ddade90-524e-4be8-9baf-0182d5c45705" providerId="ADAL" clId="{895CAFE2-2B3E-463D-8CF4-F1F5AC03D130}" dt="2024-01-28T16:12:45.795" v="1341"/>
        <pc:sldMkLst>
          <pc:docMk/>
          <pc:sldMk cId="0" sldId="259"/>
        </pc:sldMkLst>
        <pc:spChg chg="mod">
          <ac:chgData name="Reinerd Six" userId="9ddade90-524e-4be8-9baf-0182d5c45705" providerId="ADAL" clId="{895CAFE2-2B3E-463D-8CF4-F1F5AC03D130}" dt="2024-01-28T13:33:25.862" v="1011" actId="403"/>
          <ac:spMkLst>
            <pc:docMk/>
            <pc:sldMk cId="0" sldId="259"/>
            <ac:spMk id="2" creationId="{00000000-0000-0000-0000-000000000000}"/>
          </ac:spMkLst>
        </pc:spChg>
        <pc:spChg chg="mod">
          <ac:chgData name="Reinerd Six" userId="9ddade90-524e-4be8-9baf-0182d5c45705" providerId="ADAL" clId="{895CAFE2-2B3E-463D-8CF4-F1F5AC03D130}" dt="2024-01-28T16:12:30.672" v="1337" actId="12"/>
          <ac:spMkLst>
            <pc:docMk/>
            <pc:sldMk cId="0" sldId="259"/>
            <ac:spMk id="3" creationId="{00000000-0000-0000-0000-000000000000}"/>
          </ac:spMkLst>
        </pc:spChg>
      </pc:sldChg>
      <pc:sldChg chg="addSp modSp mod ord modAnim">
        <pc:chgData name="Reinerd Six" userId="9ddade90-524e-4be8-9baf-0182d5c45705" providerId="ADAL" clId="{895CAFE2-2B3E-463D-8CF4-F1F5AC03D130}" dt="2024-01-28T16:10:08.850" v="1326"/>
        <pc:sldMkLst>
          <pc:docMk/>
          <pc:sldMk cId="0" sldId="260"/>
        </pc:sldMkLst>
        <pc:spChg chg="mod">
          <ac:chgData name="Reinerd Six" userId="9ddade90-524e-4be8-9baf-0182d5c45705" providerId="ADAL" clId="{895CAFE2-2B3E-463D-8CF4-F1F5AC03D130}" dt="2024-01-28T13:12:01.374" v="302"/>
          <ac:spMkLst>
            <pc:docMk/>
            <pc:sldMk cId="0" sldId="260"/>
            <ac:spMk id="2" creationId="{00000000-0000-0000-0000-000000000000}"/>
          </ac:spMkLst>
        </pc:spChg>
        <pc:spChg chg="mod">
          <ac:chgData name="Reinerd Six" userId="9ddade90-524e-4be8-9baf-0182d5c45705" providerId="ADAL" clId="{895CAFE2-2B3E-463D-8CF4-F1F5AC03D130}" dt="2024-01-28T13:12:01.480" v="305" actId="27636"/>
          <ac:spMkLst>
            <pc:docMk/>
            <pc:sldMk cId="0" sldId="260"/>
            <ac:spMk id="3" creationId="{00000000-0000-0000-0000-000000000000}"/>
          </ac:spMkLst>
        </pc:spChg>
        <pc:spChg chg="mod">
          <ac:chgData name="Reinerd Six" userId="9ddade90-524e-4be8-9baf-0182d5c45705" providerId="ADAL" clId="{895CAFE2-2B3E-463D-8CF4-F1F5AC03D130}" dt="2024-01-28T13:09:43.367" v="175" actId="1037"/>
          <ac:spMkLst>
            <pc:docMk/>
            <pc:sldMk cId="0" sldId="260"/>
            <ac:spMk id="4" creationId="{00000000-0000-0000-0000-000000000000}"/>
          </ac:spMkLst>
        </pc:spChg>
        <pc:spChg chg="mod">
          <ac:chgData name="Reinerd Six" userId="9ddade90-524e-4be8-9baf-0182d5c45705" providerId="ADAL" clId="{895CAFE2-2B3E-463D-8CF4-F1F5AC03D130}" dt="2024-01-28T13:10:04.317" v="229" actId="21"/>
          <ac:spMkLst>
            <pc:docMk/>
            <pc:sldMk cId="0" sldId="260"/>
            <ac:spMk id="5" creationId="{00000000-0000-0000-0000-000000000000}"/>
          </ac:spMkLst>
        </pc:spChg>
        <pc:spChg chg="add mod">
          <ac:chgData name="Reinerd Six" userId="9ddade90-524e-4be8-9baf-0182d5c45705" providerId="ADAL" clId="{895CAFE2-2B3E-463D-8CF4-F1F5AC03D130}" dt="2024-01-28T13:09:35.648" v="164" actId="14100"/>
          <ac:spMkLst>
            <pc:docMk/>
            <pc:sldMk cId="0" sldId="260"/>
            <ac:spMk id="6" creationId="{114762C1-4E99-83A3-7481-9FB2BE440B80}"/>
          </ac:spMkLst>
        </pc:spChg>
        <pc:spChg chg="add mod">
          <ac:chgData name="Reinerd Six" userId="9ddade90-524e-4be8-9baf-0182d5c45705" providerId="ADAL" clId="{895CAFE2-2B3E-463D-8CF4-F1F5AC03D130}" dt="2024-01-28T13:09:49.213" v="191" actId="1037"/>
          <ac:spMkLst>
            <pc:docMk/>
            <pc:sldMk cId="0" sldId="260"/>
            <ac:spMk id="7" creationId="{3BF313CA-048F-39FA-8944-C18059726A36}"/>
          </ac:spMkLst>
        </pc:spChg>
        <pc:spChg chg="add mod">
          <ac:chgData name="Reinerd Six" userId="9ddade90-524e-4be8-9baf-0182d5c45705" providerId="ADAL" clId="{895CAFE2-2B3E-463D-8CF4-F1F5AC03D130}" dt="2024-01-28T13:10:20.648" v="235" actId="21"/>
          <ac:spMkLst>
            <pc:docMk/>
            <pc:sldMk cId="0" sldId="260"/>
            <ac:spMk id="8" creationId="{9BBA3DE6-40CE-CEFA-002D-5E9EBEE44977}"/>
          </ac:spMkLst>
        </pc:spChg>
        <pc:spChg chg="add mod">
          <ac:chgData name="Reinerd Six" userId="9ddade90-524e-4be8-9baf-0182d5c45705" providerId="ADAL" clId="{895CAFE2-2B3E-463D-8CF4-F1F5AC03D130}" dt="2024-01-28T13:10:25.343" v="239" actId="20577"/>
          <ac:spMkLst>
            <pc:docMk/>
            <pc:sldMk cId="0" sldId="260"/>
            <ac:spMk id="9" creationId="{FFF3C6A0-7E90-FFAF-F34C-A35331CC790A}"/>
          </ac:spMkLst>
        </pc:spChg>
      </pc:sldChg>
      <pc:sldChg chg="addSp delSp modSp mod modAnim">
        <pc:chgData name="Reinerd Six" userId="9ddade90-524e-4be8-9baf-0182d5c45705" providerId="ADAL" clId="{895CAFE2-2B3E-463D-8CF4-F1F5AC03D130}" dt="2024-01-28T16:11:47.038" v="1336" actId="404"/>
        <pc:sldMkLst>
          <pc:docMk/>
          <pc:sldMk cId="0" sldId="261"/>
        </pc:sldMkLst>
        <pc:spChg chg="mod">
          <ac:chgData name="Reinerd Six" userId="9ddade90-524e-4be8-9baf-0182d5c45705" providerId="ADAL" clId="{895CAFE2-2B3E-463D-8CF4-F1F5AC03D130}" dt="2024-01-28T13:15:17.222" v="329" actId="207"/>
          <ac:spMkLst>
            <pc:docMk/>
            <pc:sldMk cId="0" sldId="261"/>
            <ac:spMk id="2" creationId="{00000000-0000-0000-0000-000000000000}"/>
          </ac:spMkLst>
        </pc:spChg>
        <pc:spChg chg="mod">
          <ac:chgData name="Reinerd Six" userId="9ddade90-524e-4be8-9baf-0182d5c45705" providerId="ADAL" clId="{895CAFE2-2B3E-463D-8CF4-F1F5AC03D130}" dt="2024-01-28T16:11:47.038" v="1336" actId="404"/>
          <ac:spMkLst>
            <pc:docMk/>
            <pc:sldMk cId="0" sldId="261"/>
            <ac:spMk id="3" creationId="{00000000-0000-0000-0000-000000000000}"/>
          </ac:spMkLst>
        </pc:spChg>
        <pc:picChg chg="add mod">
          <ac:chgData name="Reinerd Six" userId="9ddade90-524e-4be8-9baf-0182d5c45705" providerId="ADAL" clId="{895CAFE2-2B3E-463D-8CF4-F1F5AC03D130}" dt="2024-01-28T13:15:53.541" v="332" actId="167"/>
          <ac:picMkLst>
            <pc:docMk/>
            <pc:sldMk cId="0" sldId="261"/>
            <ac:picMk id="1026" creationId="{F0FF7FFE-3641-768F-008B-9C74B0291FBA}"/>
          </ac:picMkLst>
        </pc:picChg>
        <pc:picChg chg="del">
          <ac:chgData name="Reinerd Six" userId="9ddade90-524e-4be8-9baf-0182d5c45705" providerId="ADAL" clId="{895CAFE2-2B3E-463D-8CF4-F1F5AC03D130}" dt="2024-01-28T13:11:37.488" v="297" actId="478"/>
          <ac:picMkLst>
            <pc:docMk/>
            <pc:sldMk cId="0" sldId="261"/>
            <ac:picMk id="1030" creationId="{E11C72BE-5711-4704-8B81-E3962F6A6C76}"/>
          </ac:picMkLst>
        </pc:picChg>
        <pc:picChg chg="del">
          <ac:chgData name="Reinerd Six" userId="9ddade90-524e-4be8-9baf-0182d5c45705" providerId="ADAL" clId="{895CAFE2-2B3E-463D-8CF4-F1F5AC03D130}" dt="2024-01-28T13:11:39.397" v="298" actId="478"/>
          <ac:picMkLst>
            <pc:docMk/>
            <pc:sldMk cId="0" sldId="261"/>
            <ac:picMk id="1032" creationId="{CC7434D0-967E-401C-8169-04E8BAFDF628}"/>
          </ac:picMkLst>
        </pc:picChg>
      </pc:sldChg>
      <pc:sldChg chg="modSp mod ord">
        <pc:chgData name="Reinerd Six" userId="9ddade90-524e-4be8-9baf-0182d5c45705" providerId="ADAL" clId="{895CAFE2-2B3E-463D-8CF4-F1F5AC03D130}" dt="2024-01-28T16:03:40.636" v="1306"/>
        <pc:sldMkLst>
          <pc:docMk/>
          <pc:sldMk cId="0" sldId="262"/>
        </pc:sldMkLst>
        <pc:spChg chg="mod">
          <ac:chgData name="Reinerd Six" userId="9ddade90-524e-4be8-9baf-0182d5c45705" providerId="ADAL" clId="{895CAFE2-2B3E-463D-8CF4-F1F5AC03D130}" dt="2024-01-28T13:18:36.021" v="403" actId="20577"/>
          <ac:spMkLst>
            <pc:docMk/>
            <pc:sldMk cId="0" sldId="262"/>
            <ac:spMk id="2" creationId="{00000000-0000-0000-0000-000000000000}"/>
          </ac:spMkLst>
        </pc:spChg>
        <pc:spChg chg="mod">
          <ac:chgData name="Reinerd Six" userId="9ddade90-524e-4be8-9baf-0182d5c45705" providerId="ADAL" clId="{895CAFE2-2B3E-463D-8CF4-F1F5AC03D130}" dt="2024-01-28T13:18:38.794" v="404" actId="6549"/>
          <ac:spMkLst>
            <pc:docMk/>
            <pc:sldMk cId="0" sldId="262"/>
            <ac:spMk id="3" creationId="{00000000-0000-0000-0000-000000000000}"/>
          </ac:spMkLst>
        </pc:spChg>
        <pc:spChg chg="mod">
          <ac:chgData name="Reinerd Six" userId="9ddade90-524e-4be8-9baf-0182d5c45705" providerId="ADAL" clId="{895CAFE2-2B3E-463D-8CF4-F1F5AC03D130}" dt="2024-01-28T13:17:22.701" v="362" actId="20577"/>
          <ac:spMkLst>
            <pc:docMk/>
            <pc:sldMk cId="0" sldId="262"/>
            <ac:spMk id="4" creationId="{00000000-0000-0000-0000-000000000000}"/>
          </ac:spMkLst>
        </pc:spChg>
        <pc:spChg chg="mod">
          <ac:chgData name="Reinerd Six" userId="9ddade90-524e-4be8-9baf-0182d5c45705" providerId="ADAL" clId="{895CAFE2-2B3E-463D-8CF4-F1F5AC03D130}" dt="2024-01-28T13:18:24.909" v="384" actId="20577"/>
          <ac:spMkLst>
            <pc:docMk/>
            <pc:sldMk cId="0" sldId="262"/>
            <ac:spMk id="5" creationId="{00000000-0000-0000-0000-000000000000}"/>
          </ac:spMkLst>
        </pc:spChg>
        <pc:spChg chg="mod">
          <ac:chgData name="Reinerd Six" userId="9ddade90-524e-4be8-9baf-0182d5c45705" providerId="ADAL" clId="{895CAFE2-2B3E-463D-8CF4-F1F5AC03D130}" dt="2024-01-28T13:17:08.917" v="351" actId="20577"/>
          <ac:spMkLst>
            <pc:docMk/>
            <pc:sldMk cId="0" sldId="262"/>
            <ac:spMk id="6" creationId="{00000000-0000-0000-0000-000000000000}"/>
          </ac:spMkLst>
        </pc:spChg>
        <pc:spChg chg="mod">
          <ac:chgData name="Reinerd Six" userId="9ddade90-524e-4be8-9baf-0182d5c45705" providerId="ADAL" clId="{895CAFE2-2B3E-463D-8CF4-F1F5AC03D130}" dt="2024-01-28T13:16:49.437" v="335" actId="20577"/>
          <ac:spMkLst>
            <pc:docMk/>
            <pc:sldMk cId="0" sldId="262"/>
            <ac:spMk id="7" creationId="{00000000-0000-0000-0000-000000000000}"/>
          </ac:spMkLst>
        </pc:spChg>
        <pc:spChg chg="mod">
          <ac:chgData name="Reinerd Six" userId="9ddade90-524e-4be8-9baf-0182d5c45705" providerId="ADAL" clId="{895CAFE2-2B3E-463D-8CF4-F1F5AC03D130}" dt="2024-01-28T13:17:59.471" v="372" actId="404"/>
          <ac:spMkLst>
            <pc:docMk/>
            <pc:sldMk cId="0" sldId="262"/>
            <ac:spMk id="8" creationId="{00000000-0000-0000-0000-000000000000}"/>
          </ac:spMkLst>
        </pc:spChg>
        <pc:spChg chg="mod">
          <ac:chgData name="Reinerd Six" userId="9ddade90-524e-4be8-9baf-0182d5c45705" providerId="ADAL" clId="{895CAFE2-2B3E-463D-8CF4-F1F5AC03D130}" dt="2024-01-28T13:18:12.173" v="377" actId="20577"/>
          <ac:spMkLst>
            <pc:docMk/>
            <pc:sldMk cId="0" sldId="262"/>
            <ac:spMk id="9" creationId="{00000000-0000-0000-0000-000000000000}"/>
          </ac:spMkLst>
        </pc:spChg>
      </pc:sldChg>
      <pc:sldChg chg="modSp mod ord modAnim">
        <pc:chgData name="Reinerd Six" userId="9ddade90-524e-4be8-9baf-0182d5c45705" providerId="ADAL" clId="{895CAFE2-2B3E-463D-8CF4-F1F5AC03D130}" dt="2024-01-28T16:13:28.099" v="1350" actId="404"/>
        <pc:sldMkLst>
          <pc:docMk/>
          <pc:sldMk cId="0" sldId="263"/>
        </pc:sldMkLst>
        <pc:spChg chg="mod">
          <ac:chgData name="Reinerd Six" userId="9ddade90-524e-4be8-9baf-0182d5c45705" providerId="ADAL" clId="{895CAFE2-2B3E-463D-8CF4-F1F5AC03D130}" dt="2024-01-28T13:27:58.836" v="542" actId="20577"/>
          <ac:spMkLst>
            <pc:docMk/>
            <pc:sldMk cId="0" sldId="263"/>
            <ac:spMk id="2" creationId="{00000000-0000-0000-0000-000000000000}"/>
          </ac:spMkLst>
        </pc:spChg>
        <pc:spChg chg="mod">
          <ac:chgData name="Reinerd Six" userId="9ddade90-524e-4be8-9baf-0182d5c45705" providerId="ADAL" clId="{895CAFE2-2B3E-463D-8CF4-F1F5AC03D130}" dt="2024-01-28T16:13:28.099" v="1350" actId="404"/>
          <ac:spMkLst>
            <pc:docMk/>
            <pc:sldMk cId="0" sldId="263"/>
            <ac:spMk id="3" creationId="{00000000-0000-0000-0000-000000000000}"/>
          </ac:spMkLst>
        </pc:spChg>
      </pc:sldChg>
      <pc:sldMasterChg chg="setBg">
        <pc:chgData name="Reinerd Six" userId="9ddade90-524e-4be8-9baf-0182d5c45705" providerId="ADAL" clId="{895CAFE2-2B3E-463D-8CF4-F1F5AC03D130}" dt="2024-01-28T13:38:05.547" v="1302"/>
        <pc:sldMasterMkLst>
          <pc:docMk/>
          <pc:sldMasterMk cId="3774557878" sldId="2147483684"/>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F508F3EC-5132-CDF2-B6EB-F76B1D4FA02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ID4096"/>
          </a:p>
        </p:txBody>
      </p:sp>
      <p:sp>
        <p:nvSpPr>
          <p:cNvPr id="3" name="Tijdelijke aanduiding voor datum 2">
            <a:extLst>
              <a:ext uri="{FF2B5EF4-FFF2-40B4-BE49-F238E27FC236}">
                <a16:creationId xmlns:a16="http://schemas.microsoft.com/office/drawing/2014/main" id="{7FF43E71-DD9F-B1B5-A610-7BF8477234A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2029A1-31AC-44ED-9292-FC981350154F}" type="datetimeFigureOut">
              <a:rPr lang="LID4096" smtClean="0"/>
              <a:t>11/25/2024</a:t>
            </a:fld>
            <a:endParaRPr lang="LID4096"/>
          </a:p>
        </p:txBody>
      </p:sp>
      <p:sp>
        <p:nvSpPr>
          <p:cNvPr id="4" name="Tijdelijke aanduiding voor voettekst 3">
            <a:extLst>
              <a:ext uri="{FF2B5EF4-FFF2-40B4-BE49-F238E27FC236}">
                <a16:creationId xmlns:a16="http://schemas.microsoft.com/office/drawing/2014/main" id="{07100F24-9E43-F13F-FD78-A0CEBD7D24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ID4096"/>
          </a:p>
        </p:txBody>
      </p:sp>
      <p:sp>
        <p:nvSpPr>
          <p:cNvPr id="5" name="Tijdelijke aanduiding voor dianummer 4">
            <a:extLst>
              <a:ext uri="{FF2B5EF4-FFF2-40B4-BE49-F238E27FC236}">
                <a16:creationId xmlns:a16="http://schemas.microsoft.com/office/drawing/2014/main" id="{D2766B9F-48FD-A840-31A0-E7D18C69865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F9F0A9-110E-4B7D-A8E9-2DDF99D491EE}" type="slidenum">
              <a:rPr lang="LID4096" smtClean="0"/>
              <a:t>‹nr.›</a:t>
            </a:fld>
            <a:endParaRPr lang="LID4096"/>
          </a:p>
        </p:txBody>
      </p:sp>
    </p:spTree>
    <p:extLst>
      <p:ext uri="{BB962C8B-B14F-4D97-AF65-F5344CB8AC3E}">
        <p14:creationId xmlns:p14="http://schemas.microsoft.com/office/powerpoint/2010/main" val="3051846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B6F37E-D55D-4E1C-976A-FB0389A879AD}" type="datetimeFigureOut">
              <a:rPr lang="nl-BE" smtClean="0"/>
              <a:pPr/>
              <a:t>25/11/2024</a:t>
            </a:fld>
            <a:endParaRPr lang="nl-BE"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1AA21D-4878-4864-9E79-25503849D2E5}" type="slidenum">
              <a:rPr lang="nl-BE" smtClean="0"/>
              <a:pPr/>
              <a:t>‹nr.›</a:t>
            </a:fld>
            <a:endParaRPr lang="nl-BE" dirty="0"/>
          </a:p>
        </p:txBody>
      </p:sp>
    </p:spTree>
    <p:extLst>
      <p:ext uri="{BB962C8B-B14F-4D97-AF65-F5344CB8AC3E}">
        <p14:creationId xmlns:p14="http://schemas.microsoft.com/office/powerpoint/2010/main" val="1447174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BE" dirty="0"/>
          </a:p>
        </p:txBody>
      </p:sp>
      <p:sp>
        <p:nvSpPr>
          <p:cNvPr id="4" name="Tijdelijke aanduiding voor dianummer 3"/>
          <p:cNvSpPr>
            <a:spLocks noGrp="1"/>
          </p:cNvSpPr>
          <p:nvPr>
            <p:ph type="sldNum" sz="quarter" idx="10"/>
          </p:nvPr>
        </p:nvSpPr>
        <p:spPr/>
        <p:txBody>
          <a:bodyPr/>
          <a:lstStyle/>
          <a:p>
            <a:fld id="{791AA21D-4878-4864-9E79-25503849D2E5}" type="slidenum">
              <a:rPr lang="nl-BE" smtClean="0"/>
              <a:pPr/>
              <a:t>4</a:t>
            </a:fld>
            <a:endParaRPr lang="nl-B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059FCA-9620-2294-5BAC-2EADD2C1D2F8}"/>
              </a:ext>
            </a:extLst>
          </p:cNvPr>
          <p:cNvSpPr>
            <a:spLocks noGrp="1"/>
          </p:cNvSpPr>
          <p:nvPr>
            <p:ph type="ctrTitle"/>
          </p:nvPr>
        </p:nvSpPr>
        <p:spPr>
          <a:xfrm>
            <a:off x="1143000" y="1122363"/>
            <a:ext cx="6858000" cy="2387600"/>
          </a:xfrm>
        </p:spPr>
        <p:txBody>
          <a:bodyPr anchor="b"/>
          <a:lstStyle>
            <a:lvl1pPr algn="ctr">
              <a:defRPr sz="4500"/>
            </a:lvl1pPr>
          </a:lstStyle>
          <a:p>
            <a:r>
              <a:rPr lang="nl-NL"/>
              <a:t>Klik om stijl te bewerken</a:t>
            </a:r>
            <a:endParaRPr lang="LID4096"/>
          </a:p>
        </p:txBody>
      </p:sp>
      <p:sp>
        <p:nvSpPr>
          <p:cNvPr id="3" name="Ondertitel 2">
            <a:extLst>
              <a:ext uri="{FF2B5EF4-FFF2-40B4-BE49-F238E27FC236}">
                <a16:creationId xmlns:a16="http://schemas.microsoft.com/office/drawing/2014/main" id="{DF871979-0858-8232-5A16-9FE794FCA85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endParaRPr lang="LID4096"/>
          </a:p>
        </p:txBody>
      </p:sp>
      <p:sp>
        <p:nvSpPr>
          <p:cNvPr id="4" name="Tijdelijke aanduiding voor datum 3">
            <a:extLst>
              <a:ext uri="{FF2B5EF4-FFF2-40B4-BE49-F238E27FC236}">
                <a16:creationId xmlns:a16="http://schemas.microsoft.com/office/drawing/2014/main" id="{6CE2EDB0-60ED-247A-2E1A-76563B7DB12A}"/>
              </a:ext>
            </a:extLst>
          </p:cNvPr>
          <p:cNvSpPr>
            <a:spLocks noGrp="1"/>
          </p:cNvSpPr>
          <p:nvPr>
            <p:ph type="dt" sz="half" idx="10"/>
          </p:nvPr>
        </p:nvSpPr>
        <p:spPr/>
        <p:txBody>
          <a:bodyPr/>
          <a:lstStyle/>
          <a:p>
            <a:fld id="{25055AE4-51E5-4342-BEE6-C76BDEF9E893}" type="datetimeFigureOut">
              <a:rPr lang="nl-BE" smtClean="0"/>
              <a:pPr/>
              <a:t>25/11/2024</a:t>
            </a:fld>
            <a:endParaRPr lang="nl-BE" dirty="0"/>
          </a:p>
        </p:txBody>
      </p:sp>
      <p:sp>
        <p:nvSpPr>
          <p:cNvPr id="5" name="Tijdelijke aanduiding voor voettekst 4">
            <a:extLst>
              <a:ext uri="{FF2B5EF4-FFF2-40B4-BE49-F238E27FC236}">
                <a16:creationId xmlns:a16="http://schemas.microsoft.com/office/drawing/2014/main" id="{805ABAC5-107F-ED8E-62BD-AD1DA77B0440}"/>
              </a:ext>
            </a:extLst>
          </p:cNvPr>
          <p:cNvSpPr>
            <a:spLocks noGrp="1"/>
          </p:cNvSpPr>
          <p:nvPr>
            <p:ph type="ftr" sz="quarter" idx="11"/>
          </p:nvPr>
        </p:nvSpPr>
        <p:spPr/>
        <p:txBody>
          <a:bodyPr/>
          <a:lstStyle/>
          <a:p>
            <a:endParaRPr lang="nl-BE" dirty="0"/>
          </a:p>
        </p:txBody>
      </p:sp>
      <p:sp>
        <p:nvSpPr>
          <p:cNvPr id="6" name="Tijdelijke aanduiding voor dianummer 5">
            <a:extLst>
              <a:ext uri="{FF2B5EF4-FFF2-40B4-BE49-F238E27FC236}">
                <a16:creationId xmlns:a16="http://schemas.microsoft.com/office/drawing/2014/main" id="{43A97308-3986-1698-C13A-136E4C13CACF}"/>
              </a:ext>
            </a:extLst>
          </p:cNvPr>
          <p:cNvSpPr>
            <a:spLocks noGrp="1"/>
          </p:cNvSpPr>
          <p:nvPr>
            <p:ph type="sldNum" sz="quarter" idx="12"/>
          </p:nvPr>
        </p:nvSpPr>
        <p:spPr/>
        <p:txBody>
          <a:bodyPr/>
          <a:lstStyle/>
          <a:p>
            <a:fld id="{5D7706A3-FA96-487B-B0C3-3D18A78021AC}" type="slidenum">
              <a:rPr lang="nl-BE" smtClean="0"/>
              <a:pPr/>
              <a:t>‹nr.›</a:t>
            </a:fld>
            <a:endParaRPr lang="nl-BE" dirty="0"/>
          </a:p>
        </p:txBody>
      </p:sp>
    </p:spTree>
    <p:extLst>
      <p:ext uri="{BB962C8B-B14F-4D97-AF65-F5344CB8AC3E}">
        <p14:creationId xmlns:p14="http://schemas.microsoft.com/office/powerpoint/2010/main" val="46104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54C82A-937D-DD76-AD46-782A163F9638}"/>
              </a:ext>
            </a:extLst>
          </p:cNvPr>
          <p:cNvSpPr>
            <a:spLocks noGrp="1"/>
          </p:cNvSpPr>
          <p:nvPr>
            <p:ph type="title"/>
          </p:nvPr>
        </p:nvSpPr>
        <p:spPr/>
        <p:txBody>
          <a:bodyPr/>
          <a:lstStyle/>
          <a:p>
            <a:r>
              <a:rPr lang="nl-NL"/>
              <a:t>Klik om stijl te bewerken</a:t>
            </a:r>
            <a:endParaRPr lang="LID4096"/>
          </a:p>
        </p:txBody>
      </p:sp>
      <p:sp>
        <p:nvSpPr>
          <p:cNvPr id="3" name="Tijdelijke aanduiding voor verticale tekst 2">
            <a:extLst>
              <a:ext uri="{FF2B5EF4-FFF2-40B4-BE49-F238E27FC236}">
                <a16:creationId xmlns:a16="http://schemas.microsoft.com/office/drawing/2014/main" id="{E2DD9D2F-C666-7C22-0555-E1A3BD668C57}"/>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LID4096"/>
          </a:p>
        </p:txBody>
      </p:sp>
      <p:sp>
        <p:nvSpPr>
          <p:cNvPr id="4" name="Tijdelijke aanduiding voor datum 3">
            <a:extLst>
              <a:ext uri="{FF2B5EF4-FFF2-40B4-BE49-F238E27FC236}">
                <a16:creationId xmlns:a16="http://schemas.microsoft.com/office/drawing/2014/main" id="{B14E20D1-0190-7392-0FDF-F66151FCC599}"/>
              </a:ext>
            </a:extLst>
          </p:cNvPr>
          <p:cNvSpPr>
            <a:spLocks noGrp="1"/>
          </p:cNvSpPr>
          <p:nvPr>
            <p:ph type="dt" sz="half" idx="10"/>
          </p:nvPr>
        </p:nvSpPr>
        <p:spPr/>
        <p:txBody>
          <a:bodyPr/>
          <a:lstStyle/>
          <a:p>
            <a:fld id="{25055AE4-51E5-4342-BEE6-C76BDEF9E893}" type="datetimeFigureOut">
              <a:rPr lang="nl-BE" smtClean="0"/>
              <a:pPr/>
              <a:t>25/11/2024</a:t>
            </a:fld>
            <a:endParaRPr lang="nl-BE" dirty="0"/>
          </a:p>
        </p:txBody>
      </p:sp>
      <p:sp>
        <p:nvSpPr>
          <p:cNvPr id="5" name="Tijdelijke aanduiding voor voettekst 4">
            <a:extLst>
              <a:ext uri="{FF2B5EF4-FFF2-40B4-BE49-F238E27FC236}">
                <a16:creationId xmlns:a16="http://schemas.microsoft.com/office/drawing/2014/main" id="{B6C6F64B-6861-7849-3B66-665368CDE6B2}"/>
              </a:ext>
            </a:extLst>
          </p:cNvPr>
          <p:cNvSpPr>
            <a:spLocks noGrp="1"/>
          </p:cNvSpPr>
          <p:nvPr>
            <p:ph type="ftr" sz="quarter" idx="11"/>
          </p:nvPr>
        </p:nvSpPr>
        <p:spPr/>
        <p:txBody>
          <a:bodyPr/>
          <a:lstStyle/>
          <a:p>
            <a:endParaRPr lang="nl-BE" dirty="0"/>
          </a:p>
        </p:txBody>
      </p:sp>
      <p:sp>
        <p:nvSpPr>
          <p:cNvPr id="6" name="Tijdelijke aanduiding voor dianummer 5">
            <a:extLst>
              <a:ext uri="{FF2B5EF4-FFF2-40B4-BE49-F238E27FC236}">
                <a16:creationId xmlns:a16="http://schemas.microsoft.com/office/drawing/2014/main" id="{EA3886E5-15DB-62C2-CDD5-ED04DCB6C173}"/>
              </a:ext>
            </a:extLst>
          </p:cNvPr>
          <p:cNvSpPr>
            <a:spLocks noGrp="1"/>
          </p:cNvSpPr>
          <p:nvPr>
            <p:ph type="sldNum" sz="quarter" idx="12"/>
          </p:nvPr>
        </p:nvSpPr>
        <p:spPr/>
        <p:txBody>
          <a:bodyPr/>
          <a:lstStyle/>
          <a:p>
            <a:fld id="{5D7706A3-FA96-487B-B0C3-3D18A78021AC}" type="slidenum">
              <a:rPr lang="nl-BE" smtClean="0"/>
              <a:pPr/>
              <a:t>‹nr.›</a:t>
            </a:fld>
            <a:endParaRPr lang="nl-BE" dirty="0"/>
          </a:p>
        </p:txBody>
      </p:sp>
    </p:spTree>
    <p:extLst>
      <p:ext uri="{BB962C8B-B14F-4D97-AF65-F5344CB8AC3E}">
        <p14:creationId xmlns:p14="http://schemas.microsoft.com/office/powerpoint/2010/main" val="1571962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31012D5-D008-4E60-08C9-580F11C4C55B}"/>
              </a:ext>
            </a:extLst>
          </p:cNvPr>
          <p:cNvSpPr>
            <a:spLocks noGrp="1"/>
          </p:cNvSpPr>
          <p:nvPr>
            <p:ph type="title" orient="vert"/>
          </p:nvPr>
        </p:nvSpPr>
        <p:spPr>
          <a:xfrm>
            <a:off x="6543675" y="365125"/>
            <a:ext cx="1971675" cy="5811838"/>
          </a:xfrm>
        </p:spPr>
        <p:txBody>
          <a:bodyPr vert="eaVert"/>
          <a:lstStyle/>
          <a:p>
            <a:r>
              <a:rPr lang="nl-NL"/>
              <a:t>Klik om stijl te bewerken</a:t>
            </a:r>
            <a:endParaRPr lang="LID4096"/>
          </a:p>
        </p:txBody>
      </p:sp>
      <p:sp>
        <p:nvSpPr>
          <p:cNvPr id="3" name="Tijdelijke aanduiding voor verticale tekst 2">
            <a:extLst>
              <a:ext uri="{FF2B5EF4-FFF2-40B4-BE49-F238E27FC236}">
                <a16:creationId xmlns:a16="http://schemas.microsoft.com/office/drawing/2014/main" id="{1A3D690E-3F5D-AF34-56F6-CB4697621C73}"/>
              </a:ext>
            </a:extLst>
          </p:cNvPr>
          <p:cNvSpPr>
            <a:spLocks noGrp="1"/>
          </p:cNvSpPr>
          <p:nvPr>
            <p:ph type="body" orient="vert" idx="1"/>
          </p:nvPr>
        </p:nvSpPr>
        <p:spPr>
          <a:xfrm>
            <a:off x="628650" y="365125"/>
            <a:ext cx="5800725"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LID4096"/>
          </a:p>
        </p:txBody>
      </p:sp>
      <p:sp>
        <p:nvSpPr>
          <p:cNvPr id="4" name="Tijdelijke aanduiding voor datum 3">
            <a:extLst>
              <a:ext uri="{FF2B5EF4-FFF2-40B4-BE49-F238E27FC236}">
                <a16:creationId xmlns:a16="http://schemas.microsoft.com/office/drawing/2014/main" id="{6EFE14DE-17D6-180E-F561-AC876F79F91A}"/>
              </a:ext>
            </a:extLst>
          </p:cNvPr>
          <p:cNvSpPr>
            <a:spLocks noGrp="1"/>
          </p:cNvSpPr>
          <p:nvPr>
            <p:ph type="dt" sz="half" idx="10"/>
          </p:nvPr>
        </p:nvSpPr>
        <p:spPr/>
        <p:txBody>
          <a:bodyPr/>
          <a:lstStyle/>
          <a:p>
            <a:fld id="{25055AE4-51E5-4342-BEE6-C76BDEF9E893}" type="datetimeFigureOut">
              <a:rPr lang="nl-BE" smtClean="0"/>
              <a:pPr/>
              <a:t>25/11/2024</a:t>
            </a:fld>
            <a:endParaRPr lang="nl-BE" dirty="0"/>
          </a:p>
        </p:txBody>
      </p:sp>
      <p:sp>
        <p:nvSpPr>
          <p:cNvPr id="5" name="Tijdelijke aanduiding voor voettekst 4">
            <a:extLst>
              <a:ext uri="{FF2B5EF4-FFF2-40B4-BE49-F238E27FC236}">
                <a16:creationId xmlns:a16="http://schemas.microsoft.com/office/drawing/2014/main" id="{D0ECEDFD-1733-E20E-2ED4-3E9DC02EB6B6}"/>
              </a:ext>
            </a:extLst>
          </p:cNvPr>
          <p:cNvSpPr>
            <a:spLocks noGrp="1"/>
          </p:cNvSpPr>
          <p:nvPr>
            <p:ph type="ftr" sz="quarter" idx="11"/>
          </p:nvPr>
        </p:nvSpPr>
        <p:spPr/>
        <p:txBody>
          <a:bodyPr/>
          <a:lstStyle/>
          <a:p>
            <a:endParaRPr lang="nl-BE" dirty="0"/>
          </a:p>
        </p:txBody>
      </p:sp>
      <p:sp>
        <p:nvSpPr>
          <p:cNvPr id="6" name="Tijdelijke aanduiding voor dianummer 5">
            <a:extLst>
              <a:ext uri="{FF2B5EF4-FFF2-40B4-BE49-F238E27FC236}">
                <a16:creationId xmlns:a16="http://schemas.microsoft.com/office/drawing/2014/main" id="{B7E48DD4-F302-724B-70DF-CF055F74D3D3}"/>
              </a:ext>
            </a:extLst>
          </p:cNvPr>
          <p:cNvSpPr>
            <a:spLocks noGrp="1"/>
          </p:cNvSpPr>
          <p:nvPr>
            <p:ph type="sldNum" sz="quarter" idx="12"/>
          </p:nvPr>
        </p:nvSpPr>
        <p:spPr/>
        <p:txBody>
          <a:bodyPr/>
          <a:lstStyle/>
          <a:p>
            <a:fld id="{5D7706A3-FA96-487B-B0C3-3D18A78021AC}" type="slidenum">
              <a:rPr lang="nl-BE" smtClean="0"/>
              <a:pPr/>
              <a:t>‹nr.›</a:t>
            </a:fld>
            <a:endParaRPr lang="nl-BE" dirty="0"/>
          </a:p>
        </p:txBody>
      </p:sp>
    </p:spTree>
    <p:extLst>
      <p:ext uri="{BB962C8B-B14F-4D97-AF65-F5344CB8AC3E}">
        <p14:creationId xmlns:p14="http://schemas.microsoft.com/office/powerpoint/2010/main" val="114644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B573C-0095-7A91-492C-6ADE9C071295}"/>
              </a:ext>
            </a:extLst>
          </p:cNvPr>
          <p:cNvSpPr>
            <a:spLocks noGrp="1"/>
          </p:cNvSpPr>
          <p:nvPr>
            <p:ph type="title"/>
          </p:nvPr>
        </p:nvSpPr>
        <p:spPr/>
        <p:txBody>
          <a:bodyPr/>
          <a:lstStyle/>
          <a:p>
            <a:r>
              <a:rPr lang="nl-NL"/>
              <a:t>Klik om stijl te bewerken</a:t>
            </a:r>
            <a:endParaRPr lang="LID4096"/>
          </a:p>
        </p:txBody>
      </p:sp>
      <p:sp>
        <p:nvSpPr>
          <p:cNvPr id="3" name="Tijdelijke aanduiding voor inhoud 2">
            <a:extLst>
              <a:ext uri="{FF2B5EF4-FFF2-40B4-BE49-F238E27FC236}">
                <a16:creationId xmlns:a16="http://schemas.microsoft.com/office/drawing/2014/main" id="{EF6DD3A0-3F9D-40F4-DB84-C5EDFFCB2B41}"/>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LID4096"/>
          </a:p>
        </p:txBody>
      </p:sp>
      <p:sp>
        <p:nvSpPr>
          <p:cNvPr id="4" name="Tijdelijke aanduiding voor datum 3">
            <a:extLst>
              <a:ext uri="{FF2B5EF4-FFF2-40B4-BE49-F238E27FC236}">
                <a16:creationId xmlns:a16="http://schemas.microsoft.com/office/drawing/2014/main" id="{5C061157-38EC-56D2-DC43-657B8A45F115}"/>
              </a:ext>
            </a:extLst>
          </p:cNvPr>
          <p:cNvSpPr>
            <a:spLocks noGrp="1"/>
          </p:cNvSpPr>
          <p:nvPr>
            <p:ph type="dt" sz="half" idx="10"/>
          </p:nvPr>
        </p:nvSpPr>
        <p:spPr/>
        <p:txBody>
          <a:bodyPr/>
          <a:lstStyle/>
          <a:p>
            <a:fld id="{25055AE4-51E5-4342-BEE6-C76BDEF9E893}" type="datetimeFigureOut">
              <a:rPr lang="nl-BE" smtClean="0"/>
              <a:pPr/>
              <a:t>25/11/2024</a:t>
            </a:fld>
            <a:endParaRPr lang="nl-BE" dirty="0"/>
          </a:p>
        </p:txBody>
      </p:sp>
      <p:sp>
        <p:nvSpPr>
          <p:cNvPr id="5" name="Tijdelijke aanduiding voor voettekst 4">
            <a:extLst>
              <a:ext uri="{FF2B5EF4-FFF2-40B4-BE49-F238E27FC236}">
                <a16:creationId xmlns:a16="http://schemas.microsoft.com/office/drawing/2014/main" id="{D4C06572-D0BE-184C-64B0-4A006F815D2D}"/>
              </a:ext>
            </a:extLst>
          </p:cNvPr>
          <p:cNvSpPr>
            <a:spLocks noGrp="1"/>
          </p:cNvSpPr>
          <p:nvPr>
            <p:ph type="ftr" sz="quarter" idx="11"/>
          </p:nvPr>
        </p:nvSpPr>
        <p:spPr/>
        <p:txBody>
          <a:bodyPr/>
          <a:lstStyle/>
          <a:p>
            <a:endParaRPr lang="nl-BE" dirty="0"/>
          </a:p>
        </p:txBody>
      </p:sp>
      <p:sp>
        <p:nvSpPr>
          <p:cNvPr id="6" name="Tijdelijke aanduiding voor dianummer 5">
            <a:extLst>
              <a:ext uri="{FF2B5EF4-FFF2-40B4-BE49-F238E27FC236}">
                <a16:creationId xmlns:a16="http://schemas.microsoft.com/office/drawing/2014/main" id="{FEA6D2BB-C670-2896-C6E0-7FD21C7793E1}"/>
              </a:ext>
            </a:extLst>
          </p:cNvPr>
          <p:cNvSpPr>
            <a:spLocks noGrp="1"/>
          </p:cNvSpPr>
          <p:nvPr>
            <p:ph type="sldNum" sz="quarter" idx="12"/>
          </p:nvPr>
        </p:nvSpPr>
        <p:spPr/>
        <p:txBody>
          <a:bodyPr/>
          <a:lstStyle/>
          <a:p>
            <a:fld id="{5D7706A3-FA96-487B-B0C3-3D18A78021AC}" type="slidenum">
              <a:rPr lang="nl-BE" smtClean="0"/>
              <a:pPr/>
              <a:t>‹nr.›</a:t>
            </a:fld>
            <a:endParaRPr lang="nl-BE" dirty="0"/>
          </a:p>
        </p:txBody>
      </p:sp>
    </p:spTree>
    <p:extLst>
      <p:ext uri="{BB962C8B-B14F-4D97-AF65-F5344CB8AC3E}">
        <p14:creationId xmlns:p14="http://schemas.microsoft.com/office/powerpoint/2010/main" val="2372163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1F9962-1C89-5FAC-1639-53ABF37F5D7F}"/>
              </a:ext>
            </a:extLst>
          </p:cNvPr>
          <p:cNvSpPr>
            <a:spLocks noGrp="1"/>
          </p:cNvSpPr>
          <p:nvPr>
            <p:ph type="title"/>
          </p:nvPr>
        </p:nvSpPr>
        <p:spPr>
          <a:xfrm>
            <a:off x="623888" y="1709739"/>
            <a:ext cx="7886700" cy="2852737"/>
          </a:xfrm>
        </p:spPr>
        <p:txBody>
          <a:bodyPr anchor="b"/>
          <a:lstStyle>
            <a:lvl1pPr>
              <a:defRPr sz="4500"/>
            </a:lvl1pPr>
          </a:lstStyle>
          <a:p>
            <a:r>
              <a:rPr lang="nl-NL"/>
              <a:t>Klik om stijl te bewerken</a:t>
            </a:r>
            <a:endParaRPr lang="LID4096"/>
          </a:p>
        </p:txBody>
      </p:sp>
      <p:sp>
        <p:nvSpPr>
          <p:cNvPr id="3" name="Tijdelijke aanduiding voor tekst 2">
            <a:extLst>
              <a:ext uri="{FF2B5EF4-FFF2-40B4-BE49-F238E27FC236}">
                <a16:creationId xmlns:a16="http://schemas.microsoft.com/office/drawing/2014/main" id="{FF799C4D-5E23-8749-1078-957096E0AB07}"/>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757D9A2-8E9F-A889-3E73-5736073BF7EC}"/>
              </a:ext>
            </a:extLst>
          </p:cNvPr>
          <p:cNvSpPr>
            <a:spLocks noGrp="1"/>
          </p:cNvSpPr>
          <p:nvPr>
            <p:ph type="dt" sz="half" idx="10"/>
          </p:nvPr>
        </p:nvSpPr>
        <p:spPr/>
        <p:txBody>
          <a:bodyPr/>
          <a:lstStyle/>
          <a:p>
            <a:fld id="{25055AE4-51E5-4342-BEE6-C76BDEF9E893}" type="datetimeFigureOut">
              <a:rPr lang="nl-BE" smtClean="0"/>
              <a:pPr/>
              <a:t>25/11/2024</a:t>
            </a:fld>
            <a:endParaRPr lang="nl-BE" dirty="0"/>
          </a:p>
        </p:txBody>
      </p:sp>
      <p:sp>
        <p:nvSpPr>
          <p:cNvPr id="5" name="Tijdelijke aanduiding voor voettekst 4">
            <a:extLst>
              <a:ext uri="{FF2B5EF4-FFF2-40B4-BE49-F238E27FC236}">
                <a16:creationId xmlns:a16="http://schemas.microsoft.com/office/drawing/2014/main" id="{FE1369FB-A330-ADF0-C6C3-3D85DC0BBC7A}"/>
              </a:ext>
            </a:extLst>
          </p:cNvPr>
          <p:cNvSpPr>
            <a:spLocks noGrp="1"/>
          </p:cNvSpPr>
          <p:nvPr>
            <p:ph type="ftr" sz="quarter" idx="11"/>
          </p:nvPr>
        </p:nvSpPr>
        <p:spPr/>
        <p:txBody>
          <a:bodyPr/>
          <a:lstStyle/>
          <a:p>
            <a:endParaRPr lang="nl-BE" dirty="0"/>
          </a:p>
        </p:txBody>
      </p:sp>
      <p:sp>
        <p:nvSpPr>
          <p:cNvPr id="6" name="Tijdelijke aanduiding voor dianummer 5">
            <a:extLst>
              <a:ext uri="{FF2B5EF4-FFF2-40B4-BE49-F238E27FC236}">
                <a16:creationId xmlns:a16="http://schemas.microsoft.com/office/drawing/2014/main" id="{CD8ABDC5-B9EF-B681-9D05-281D9B8B6876}"/>
              </a:ext>
            </a:extLst>
          </p:cNvPr>
          <p:cNvSpPr>
            <a:spLocks noGrp="1"/>
          </p:cNvSpPr>
          <p:nvPr>
            <p:ph type="sldNum" sz="quarter" idx="12"/>
          </p:nvPr>
        </p:nvSpPr>
        <p:spPr/>
        <p:txBody>
          <a:bodyPr/>
          <a:lstStyle/>
          <a:p>
            <a:fld id="{5D7706A3-FA96-487B-B0C3-3D18A78021AC}" type="slidenum">
              <a:rPr lang="nl-BE" smtClean="0"/>
              <a:pPr/>
              <a:t>‹nr.›</a:t>
            </a:fld>
            <a:endParaRPr lang="nl-BE" dirty="0"/>
          </a:p>
        </p:txBody>
      </p:sp>
    </p:spTree>
    <p:extLst>
      <p:ext uri="{BB962C8B-B14F-4D97-AF65-F5344CB8AC3E}">
        <p14:creationId xmlns:p14="http://schemas.microsoft.com/office/powerpoint/2010/main" val="3157639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1903AF-A50F-6A98-CFB0-88473DD03B13}"/>
              </a:ext>
            </a:extLst>
          </p:cNvPr>
          <p:cNvSpPr>
            <a:spLocks noGrp="1"/>
          </p:cNvSpPr>
          <p:nvPr>
            <p:ph type="title"/>
          </p:nvPr>
        </p:nvSpPr>
        <p:spPr/>
        <p:txBody>
          <a:bodyPr/>
          <a:lstStyle/>
          <a:p>
            <a:r>
              <a:rPr lang="nl-NL"/>
              <a:t>Klik om stijl te bewerken</a:t>
            </a:r>
            <a:endParaRPr lang="LID4096"/>
          </a:p>
        </p:txBody>
      </p:sp>
      <p:sp>
        <p:nvSpPr>
          <p:cNvPr id="3" name="Tijdelijke aanduiding voor inhoud 2">
            <a:extLst>
              <a:ext uri="{FF2B5EF4-FFF2-40B4-BE49-F238E27FC236}">
                <a16:creationId xmlns:a16="http://schemas.microsoft.com/office/drawing/2014/main" id="{6FA7524E-6C68-ABDE-4779-D618BDEDA49E}"/>
              </a:ext>
            </a:extLst>
          </p:cNvPr>
          <p:cNvSpPr>
            <a:spLocks noGrp="1"/>
          </p:cNvSpPr>
          <p:nvPr>
            <p:ph sz="half" idx="1"/>
          </p:nvPr>
        </p:nvSpPr>
        <p:spPr>
          <a:xfrm>
            <a:off x="6286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LID4096"/>
          </a:p>
        </p:txBody>
      </p:sp>
      <p:sp>
        <p:nvSpPr>
          <p:cNvPr id="4" name="Tijdelijke aanduiding voor inhoud 3">
            <a:extLst>
              <a:ext uri="{FF2B5EF4-FFF2-40B4-BE49-F238E27FC236}">
                <a16:creationId xmlns:a16="http://schemas.microsoft.com/office/drawing/2014/main" id="{60C22D8A-0D09-D142-A974-E6C3F1D2B02E}"/>
              </a:ext>
            </a:extLst>
          </p:cNvPr>
          <p:cNvSpPr>
            <a:spLocks noGrp="1"/>
          </p:cNvSpPr>
          <p:nvPr>
            <p:ph sz="half" idx="2"/>
          </p:nvPr>
        </p:nvSpPr>
        <p:spPr>
          <a:xfrm>
            <a:off x="46291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LID4096"/>
          </a:p>
        </p:txBody>
      </p:sp>
      <p:sp>
        <p:nvSpPr>
          <p:cNvPr id="5" name="Tijdelijke aanduiding voor datum 4">
            <a:extLst>
              <a:ext uri="{FF2B5EF4-FFF2-40B4-BE49-F238E27FC236}">
                <a16:creationId xmlns:a16="http://schemas.microsoft.com/office/drawing/2014/main" id="{60AF8BE4-C0F5-5805-21BA-B8CC4E98FBC2}"/>
              </a:ext>
            </a:extLst>
          </p:cNvPr>
          <p:cNvSpPr>
            <a:spLocks noGrp="1"/>
          </p:cNvSpPr>
          <p:nvPr>
            <p:ph type="dt" sz="half" idx="10"/>
          </p:nvPr>
        </p:nvSpPr>
        <p:spPr/>
        <p:txBody>
          <a:bodyPr/>
          <a:lstStyle/>
          <a:p>
            <a:fld id="{25055AE4-51E5-4342-BEE6-C76BDEF9E893}" type="datetimeFigureOut">
              <a:rPr lang="nl-BE" smtClean="0"/>
              <a:pPr/>
              <a:t>25/11/2024</a:t>
            </a:fld>
            <a:endParaRPr lang="nl-BE" dirty="0"/>
          </a:p>
        </p:txBody>
      </p:sp>
      <p:sp>
        <p:nvSpPr>
          <p:cNvPr id="6" name="Tijdelijke aanduiding voor voettekst 5">
            <a:extLst>
              <a:ext uri="{FF2B5EF4-FFF2-40B4-BE49-F238E27FC236}">
                <a16:creationId xmlns:a16="http://schemas.microsoft.com/office/drawing/2014/main" id="{193B145C-CF26-8EE5-7E18-107C7AB96F39}"/>
              </a:ext>
            </a:extLst>
          </p:cNvPr>
          <p:cNvSpPr>
            <a:spLocks noGrp="1"/>
          </p:cNvSpPr>
          <p:nvPr>
            <p:ph type="ftr" sz="quarter" idx="11"/>
          </p:nvPr>
        </p:nvSpPr>
        <p:spPr/>
        <p:txBody>
          <a:bodyPr/>
          <a:lstStyle/>
          <a:p>
            <a:endParaRPr lang="nl-BE" dirty="0"/>
          </a:p>
        </p:txBody>
      </p:sp>
      <p:sp>
        <p:nvSpPr>
          <p:cNvPr id="7" name="Tijdelijke aanduiding voor dianummer 6">
            <a:extLst>
              <a:ext uri="{FF2B5EF4-FFF2-40B4-BE49-F238E27FC236}">
                <a16:creationId xmlns:a16="http://schemas.microsoft.com/office/drawing/2014/main" id="{7B20045A-1F4C-B0E1-AA8B-A3C62FFBABAD}"/>
              </a:ext>
            </a:extLst>
          </p:cNvPr>
          <p:cNvSpPr>
            <a:spLocks noGrp="1"/>
          </p:cNvSpPr>
          <p:nvPr>
            <p:ph type="sldNum" sz="quarter" idx="12"/>
          </p:nvPr>
        </p:nvSpPr>
        <p:spPr/>
        <p:txBody>
          <a:bodyPr/>
          <a:lstStyle/>
          <a:p>
            <a:fld id="{5D7706A3-FA96-487B-B0C3-3D18A78021AC}" type="slidenum">
              <a:rPr lang="nl-BE" smtClean="0"/>
              <a:pPr/>
              <a:t>‹nr.›</a:t>
            </a:fld>
            <a:endParaRPr lang="nl-BE" dirty="0"/>
          </a:p>
        </p:txBody>
      </p:sp>
    </p:spTree>
    <p:extLst>
      <p:ext uri="{BB962C8B-B14F-4D97-AF65-F5344CB8AC3E}">
        <p14:creationId xmlns:p14="http://schemas.microsoft.com/office/powerpoint/2010/main" val="835944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3440E1-637D-8CAA-2E66-94E9927FE43D}"/>
              </a:ext>
            </a:extLst>
          </p:cNvPr>
          <p:cNvSpPr>
            <a:spLocks noGrp="1"/>
          </p:cNvSpPr>
          <p:nvPr>
            <p:ph type="title"/>
          </p:nvPr>
        </p:nvSpPr>
        <p:spPr>
          <a:xfrm>
            <a:off x="629841" y="365126"/>
            <a:ext cx="7886700" cy="1325563"/>
          </a:xfrm>
        </p:spPr>
        <p:txBody>
          <a:bodyPr/>
          <a:lstStyle/>
          <a:p>
            <a:r>
              <a:rPr lang="nl-NL"/>
              <a:t>Klik om stijl te bewerken</a:t>
            </a:r>
            <a:endParaRPr lang="LID4096"/>
          </a:p>
        </p:txBody>
      </p:sp>
      <p:sp>
        <p:nvSpPr>
          <p:cNvPr id="3" name="Tijdelijke aanduiding voor tekst 2">
            <a:extLst>
              <a:ext uri="{FF2B5EF4-FFF2-40B4-BE49-F238E27FC236}">
                <a16:creationId xmlns:a16="http://schemas.microsoft.com/office/drawing/2014/main" id="{708963EC-F56E-9FD6-8523-59DFFD76D6B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1AA2DDA4-05BD-7625-FB25-F820291C69C1}"/>
              </a:ext>
            </a:extLst>
          </p:cNvPr>
          <p:cNvSpPr>
            <a:spLocks noGrp="1"/>
          </p:cNvSpPr>
          <p:nvPr>
            <p:ph sz="half" idx="2"/>
          </p:nvPr>
        </p:nvSpPr>
        <p:spPr>
          <a:xfrm>
            <a:off x="629842" y="2505075"/>
            <a:ext cx="3868340"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LID4096"/>
          </a:p>
        </p:txBody>
      </p:sp>
      <p:sp>
        <p:nvSpPr>
          <p:cNvPr id="5" name="Tijdelijke aanduiding voor tekst 4">
            <a:extLst>
              <a:ext uri="{FF2B5EF4-FFF2-40B4-BE49-F238E27FC236}">
                <a16:creationId xmlns:a16="http://schemas.microsoft.com/office/drawing/2014/main" id="{5C622C01-6B2D-B7A8-4F02-1F537F7FF25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2F842ECF-2D8D-92DB-A97D-6930FB62EFDE}"/>
              </a:ext>
            </a:extLst>
          </p:cNvPr>
          <p:cNvSpPr>
            <a:spLocks noGrp="1"/>
          </p:cNvSpPr>
          <p:nvPr>
            <p:ph sz="quarter" idx="4"/>
          </p:nvPr>
        </p:nvSpPr>
        <p:spPr>
          <a:xfrm>
            <a:off x="4629150" y="2505075"/>
            <a:ext cx="3887391"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LID4096"/>
          </a:p>
        </p:txBody>
      </p:sp>
      <p:sp>
        <p:nvSpPr>
          <p:cNvPr id="7" name="Tijdelijke aanduiding voor datum 6">
            <a:extLst>
              <a:ext uri="{FF2B5EF4-FFF2-40B4-BE49-F238E27FC236}">
                <a16:creationId xmlns:a16="http://schemas.microsoft.com/office/drawing/2014/main" id="{6998A1F8-7FF0-9C3A-91BD-887975293449}"/>
              </a:ext>
            </a:extLst>
          </p:cNvPr>
          <p:cNvSpPr>
            <a:spLocks noGrp="1"/>
          </p:cNvSpPr>
          <p:nvPr>
            <p:ph type="dt" sz="half" idx="10"/>
          </p:nvPr>
        </p:nvSpPr>
        <p:spPr/>
        <p:txBody>
          <a:bodyPr/>
          <a:lstStyle/>
          <a:p>
            <a:fld id="{25055AE4-51E5-4342-BEE6-C76BDEF9E893}" type="datetimeFigureOut">
              <a:rPr lang="nl-BE" smtClean="0"/>
              <a:pPr/>
              <a:t>25/11/2024</a:t>
            </a:fld>
            <a:endParaRPr lang="nl-BE" dirty="0"/>
          </a:p>
        </p:txBody>
      </p:sp>
      <p:sp>
        <p:nvSpPr>
          <p:cNvPr id="8" name="Tijdelijke aanduiding voor voettekst 7">
            <a:extLst>
              <a:ext uri="{FF2B5EF4-FFF2-40B4-BE49-F238E27FC236}">
                <a16:creationId xmlns:a16="http://schemas.microsoft.com/office/drawing/2014/main" id="{9BCF9DFF-9FE8-98CD-6D40-376AD278E30A}"/>
              </a:ext>
            </a:extLst>
          </p:cNvPr>
          <p:cNvSpPr>
            <a:spLocks noGrp="1"/>
          </p:cNvSpPr>
          <p:nvPr>
            <p:ph type="ftr" sz="quarter" idx="11"/>
          </p:nvPr>
        </p:nvSpPr>
        <p:spPr/>
        <p:txBody>
          <a:bodyPr/>
          <a:lstStyle/>
          <a:p>
            <a:endParaRPr lang="nl-BE" dirty="0"/>
          </a:p>
        </p:txBody>
      </p:sp>
      <p:sp>
        <p:nvSpPr>
          <p:cNvPr id="9" name="Tijdelijke aanduiding voor dianummer 8">
            <a:extLst>
              <a:ext uri="{FF2B5EF4-FFF2-40B4-BE49-F238E27FC236}">
                <a16:creationId xmlns:a16="http://schemas.microsoft.com/office/drawing/2014/main" id="{58D3F2F1-2D35-FB99-F700-19CA1DC58BA7}"/>
              </a:ext>
            </a:extLst>
          </p:cNvPr>
          <p:cNvSpPr>
            <a:spLocks noGrp="1"/>
          </p:cNvSpPr>
          <p:nvPr>
            <p:ph type="sldNum" sz="quarter" idx="12"/>
          </p:nvPr>
        </p:nvSpPr>
        <p:spPr/>
        <p:txBody>
          <a:bodyPr/>
          <a:lstStyle/>
          <a:p>
            <a:fld id="{5D7706A3-FA96-487B-B0C3-3D18A78021AC}" type="slidenum">
              <a:rPr lang="nl-BE" smtClean="0"/>
              <a:pPr/>
              <a:t>‹nr.›</a:t>
            </a:fld>
            <a:endParaRPr lang="nl-BE" dirty="0"/>
          </a:p>
        </p:txBody>
      </p:sp>
    </p:spTree>
    <p:extLst>
      <p:ext uri="{BB962C8B-B14F-4D97-AF65-F5344CB8AC3E}">
        <p14:creationId xmlns:p14="http://schemas.microsoft.com/office/powerpoint/2010/main" val="1183126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A1ED4-C550-B84A-A6CE-AE749F05EEEE}"/>
              </a:ext>
            </a:extLst>
          </p:cNvPr>
          <p:cNvSpPr>
            <a:spLocks noGrp="1"/>
          </p:cNvSpPr>
          <p:nvPr>
            <p:ph type="title"/>
          </p:nvPr>
        </p:nvSpPr>
        <p:spPr/>
        <p:txBody>
          <a:bodyPr/>
          <a:lstStyle/>
          <a:p>
            <a:r>
              <a:rPr lang="nl-NL"/>
              <a:t>Klik om stijl te bewerken</a:t>
            </a:r>
            <a:endParaRPr lang="LID4096"/>
          </a:p>
        </p:txBody>
      </p:sp>
      <p:sp>
        <p:nvSpPr>
          <p:cNvPr id="3" name="Tijdelijke aanduiding voor datum 2">
            <a:extLst>
              <a:ext uri="{FF2B5EF4-FFF2-40B4-BE49-F238E27FC236}">
                <a16:creationId xmlns:a16="http://schemas.microsoft.com/office/drawing/2014/main" id="{6E866C00-FB40-7354-C5D8-B0D084B3449B}"/>
              </a:ext>
            </a:extLst>
          </p:cNvPr>
          <p:cNvSpPr>
            <a:spLocks noGrp="1"/>
          </p:cNvSpPr>
          <p:nvPr>
            <p:ph type="dt" sz="half" idx="10"/>
          </p:nvPr>
        </p:nvSpPr>
        <p:spPr/>
        <p:txBody>
          <a:bodyPr/>
          <a:lstStyle/>
          <a:p>
            <a:fld id="{25055AE4-51E5-4342-BEE6-C76BDEF9E893}" type="datetimeFigureOut">
              <a:rPr lang="nl-BE" smtClean="0"/>
              <a:pPr/>
              <a:t>25/11/2024</a:t>
            </a:fld>
            <a:endParaRPr lang="nl-BE" dirty="0"/>
          </a:p>
        </p:txBody>
      </p:sp>
      <p:sp>
        <p:nvSpPr>
          <p:cNvPr id="4" name="Tijdelijke aanduiding voor voettekst 3">
            <a:extLst>
              <a:ext uri="{FF2B5EF4-FFF2-40B4-BE49-F238E27FC236}">
                <a16:creationId xmlns:a16="http://schemas.microsoft.com/office/drawing/2014/main" id="{0C5666D5-2CA4-475B-0618-10678AE725CD}"/>
              </a:ext>
            </a:extLst>
          </p:cNvPr>
          <p:cNvSpPr>
            <a:spLocks noGrp="1"/>
          </p:cNvSpPr>
          <p:nvPr>
            <p:ph type="ftr" sz="quarter" idx="11"/>
          </p:nvPr>
        </p:nvSpPr>
        <p:spPr/>
        <p:txBody>
          <a:bodyPr/>
          <a:lstStyle/>
          <a:p>
            <a:endParaRPr lang="nl-BE" dirty="0"/>
          </a:p>
        </p:txBody>
      </p:sp>
      <p:sp>
        <p:nvSpPr>
          <p:cNvPr id="5" name="Tijdelijke aanduiding voor dianummer 4">
            <a:extLst>
              <a:ext uri="{FF2B5EF4-FFF2-40B4-BE49-F238E27FC236}">
                <a16:creationId xmlns:a16="http://schemas.microsoft.com/office/drawing/2014/main" id="{9489AA21-2518-2540-39EF-1509CE282DAB}"/>
              </a:ext>
            </a:extLst>
          </p:cNvPr>
          <p:cNvSpPr>
            <a:spLocks noGrp="1"/>
          </p:cNvSpPr>
          <p:nvPr>
            <p:ph type="sldNum" sz="quarter" idx="12"/>
          </p:nvPr>
        </p:nvSpPr>
        <p:spPr/>
        <p:txBody>
          <a:bodyPr/>
          <a:lstStyle/>
          <a:p>
            <a:fld id="{5D7706A3-FA96-487B-B0C3-3D18A78021AC}" type="slidenum">
              <a:rPr lang="nl-BE" smtClean="0"/>
              <a:pPr/>
              <a:t>‹nr.›</a:t>
            </a:fld>
            <a:endParaRPr lang="nl-BE" dirty="0"/>
          </a:p>
        </p:txBody>
      </p:sp>
    </p:spTree>
    <p:extLst>
      <p:ext uri="{BB962C8B-B14F-4D97-AF65-F5344CB8AC3E}">
        <p14:creationId xmlns:p14="http://schemas.microsoft.com/office/powerpoint/2010/main" val="308281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64EC50D-A951-3112-62C9-5BE5A7DF2A01}"/>
              </a:ext>
            </a:extLst>
          </p:cNvPr>
          <p:cNvSpPr>
            <a:spLocks noGrp="1"/>
          </p:cNvSpPr>
          <p:nvPr>
            <p:ph type="dt" sz="half" idx="10"/>
          </p:nvPr>
        </p:nvSpPr>
        <p:spPr/>
        <p:txBody>
          <a:bodyPr/>
          <a:lstStyle/>
          <a:p>
            <a:fld id="{25055AE4-51E5-4342-BEE6-C76BDEF9E893}" type="datetimeFigureOut">
              <a:rPr lang="nl-BE" smtClean="0"/>
              <a:pPr/>
              <a:t>25/11/2024</a:t>
            </a:fld>
            <a:endParaRPr lang="nl-BE" dirty="0"/>
          </a:p>
        </p:txBody>
      </p:sp>
      <p:sp>
        <p:nvSpPr>
          <p:cNvPr id="3" name="Tijdelijke aanduiding voor voettekst 2">
            <a:extLst>
              <a:ext uri="{FF2B5EF4-FFF2-40B4-BE49-F238E27FC236}">
                <a16:creationId xmlns:a16="http://schemas.microsoft.com/office/drawing/2014/main" id="{AEE9059B-6821-EDED-291F-B5DFF35113DE}"/>
              </a:ext>
            </a:extLst>
          </p:cNvPr>
          <p:cNvSpPr>
            <a:spLocks noGrp="1"/>
          </p:cNvSpPr>
          <p:nvPr>
            <p:ph type="ftr" sz="quarter" idx="11"/>
          </p:nvPr>
        </p:nvSpPr>
        <p:spPr/>
        <p:txBody>
          <a:bodyPr/>
          <a:lstStyle/>
          <a:p>
            <a:endParaRPr lang="nl-BE" dirty="0"/>
          </a:p>
        </p:txBody>
      </p:sp>
      <p:sp>
        <p:nvSpPr>
          <p:cNvPr id="4" name="Tijdelijke aanduiding voor dianummer 3">
            <a:extLst>
              <a:ext uri="{FF2B5EF4-FFF2-40B4-BE49-F238E27FC236}">
                <a16:creationId xmlns:a16="http://schemas.microsoft.com/office/drawing/2014/main" id="{0AB9ACE4-AD73-9023-B967-076602E1E763}"/>
              </a:ext>
            </a:extLst>
          </p:cNvPr>
          <p:cNvSpPr>
            <a:spLocks noGrp="1"/>
          </p:cNvSpPr>
          <p:nvPr>
            <p:ph type="sldNum" sz="quarter" idx="12"/>
          </p:nvPr>
        </p:nvSpPr>
        <p:spPr/>
        <p:txBody>
          <a:bodyPr/>
          <a:lstStyle/>
          <a:p>
            <a:fld id="{5D7706A3-FA96-487B-B0C3-3D18A78021AC}" type="slidenum">
              <a:rPr lang="nl-BE" smtClean="0"/>
              <a:pPr/>
              <a:t>‹nr.›</a:t>
            </a:fld>
            <a:endParaRPr lang="nl-BE" dirty="0"/>
          </a:p>
        </p:txBody>
      </p:sp>
    </p:spTree>
    <p:extLst>
      <p:ext uri="{BB962C8B-B14F-4D97-AF65-F5344CB8AC3E}">
        <p14:creationId xmlns:p14="http://schemas.microsoft.com/office/powerpoint/2010/main" val="4238917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EB2A00-3C4A-6DCA-D091-0BA017A8BF7C}"/>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endParaRPr lang="LID4096"/>
          </a:p>
        </p:txBody>
      </p:sp>
      <p:sp>
        <p:nvSpPr>
          <p:cNvPr id="3" name="Tijdelijke aanduiding voor inhoud 2">
            <a:extLst>
              <a:ext uri="{FF2B5EF4-FFF2-40B4-BE49-F238E27FC236}">
                <a16:creationId xmlns:a16="http://schemas.microsoft.com/office/drawing/2014/main" id="{B3FC43BF-6AE2-4461-18F4-52C6A5C1B82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LID4096"/>
          </a:p>
        </p:txBody>
      </p:sp>
      <p:sp>
        <p:nvSpPr>
          <p:cNvPr id="4" name="Tijdelijke aanduiding voor tekst 3">
            <a:extLst>
              <a:ext uri="{FF2B5EF4-FFF2-40B4-BE49-F238E27FC236}">
                <a16:creationId xmlns:a16="http://schemas.microsoft.com/office/drawing/2014/main" id="{C7D505E0-2D70-192B-53CD-8D9BD0BE9A1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B0D060F-B586-7759-DB32-A79569265802}"/>
              </a:ext>
            </a:extLst>
          </p:cNvPr>
          <p:cNvSpPr>
            <a:spLocks noGrp="1"/>
          </p:cNvSpPr>
          <p:nvPr>
            <p:ph type="dt" sz="half" idx="10"/>
          </p:nvPr>
        </p:nvSpPr>
        <p:spPr/>
        <p:txBody>
          <a:bodyPr/>
          <a:lstStyle/>
          <a:p>
            <a:fld id="{25055AE4-51E5-4342-BEE6-C76BDEF9E893}" type="datetimeFigureOut">
              <a:rPr lang="nl-BE" smtClean="0"/>
              <a:pPr/>
              <a:t>25/11/2024</a:t>
            </a:fld>
            <a:endParaRPr lang="nl-BE" dirty="0"/>
          </a:p>
        </p:txBody>
      </p:sp>
      <p:sp>
        <p:nvSpPr>
          <p:cNvPr id="6" name="Tijdelijke aanduiding voor voettekst 5">
            <a:extLst>
              <a:ext uri="{FF2B5EF4-FFF2-40B4-BE49-F238E27FC236}">
                <a16:creationId xmlns:a16="http://schemas.microsoft.com/office/drawing/2014/main" id="{96D32177-3916-594F-51B4-094655E85243}"/>
              </a:ext>
            </a:extLst>
          </p:cNvPr>
          <p:cNvSpPr>
            <a:spLocks noGrp="1"/>
          </p:cNvSpPr>
          <p:nvPr>
            <p:ph type="ftr" sz="quarter" idx="11"/>
          </p:nvPr>
        </p:nvSpPr>
        <p:spPr/>
        <p:txBody>
          <a:bodyPr/>
          <a:lstStyle/>
          <a:p>
            <a:endParaRPr lang="nl-BE" dirty="0"/>
          </a:p>
        </p:txBody>
      </p:sp>
      <p:sp>
        <p:nvSpPr>
          <p:cNvPr id="7" name="Tijdelijke aanduiding voor dianummer 6">
            <a:extLst>
              <a:ext uri="{FF2B5EF4-FFF2-40B4-BE49-F238E27FC236}">
                <a16:creationId xmlns:a16="http://schemas.microsoft.com/office/drawing/2014/main" id="{41951889-3CDA-BBE2-9A96-B73C2D602805}"/>
              </a:ext>
            </a:extLst>
          </p:cNvPr>
          <p:cNvSpPr>
            <a:spLocks noGrp="1"/>
          </p:cNvSpPr>
          <p:nvPr>
            <p:ph type="sldNum" sz="quarter" idx="12"/>
          </p:nvPr>
        </p:nvSpPr>
        <p:spPr/>
        <p:txBody>
          <a:bodyPr/>
          <a:lstStyle/>
          <a:p>
            <a:fld id="{5D7706A3-FA96-487B-B0C3-3D18A78021AC}" type="slidenum">
              <a:rPr lang="nl-BE" smtClean="0"/>
              <a:pPr/>
              <a:t>‹nr.›</a:t>
            </a:fld>
            <a:endParaRPr lang="nl-BE" dirty="0"/>
          </a:p>
        </p:txBody>
      </p:sp>
    </p:spTree>
    <p:extLst>
      <p:ext uri="{BB962C8B-B14F-4D97-AF65-F5344CB8AC3E}">
        <p14:creationId xmlns:p14="http://schemas.microsoft.com/office/powerpoint/2010/main" val="1229019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20F04F-7084-1520-BF40-CC1F61D5F2C1}"/>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endParaRPr lang="LID4096"/>
          </a:p>
        </p:txBody>
      </p:sp>
      <p:sp>
        <p:nvSpPr>
          <p:cNvPr id="3" name="Tijdelijke aanduiding voor afbeelding 2">
            <a:extLst>
              <a:ext uri="{FF2B5EF4-FFF2-40B4-BE49-F238E27FC236}">
                <a16:creationId xmlns:a16="http://schemas.microsoft.com/office/drawing/2014/main" id="{EA6ECEE2-D1F7-2F7F-03C7-132314E338F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LID4096"/>
          </a:p>
        </p:txBody>
      </p:sp>
      <p:sp>
        <p:nvSpPr>
          <p:cNvPr id="4" name="Tijdelijke aanduiding voor tekst 3">
            <a:extLst>
              <a:ext uri="{FF2B5EF4-FFF2-40B4-BE49-F238E27FC236}">
                <a16:creationId xmlns:a16="http://schemas.microsoft.com/office/drawing/2014/main" id="{8E0C842D-651C-6E8B-5123-5A77A12059E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629EF0F-11D7-12B7-4E96-A84972D06EB4}"/>
              </a:ext>
            </a:extLst>
          </p:cNvPr>
          <p:cNvSpPr>
            <a:spLocks noGrp="1"/>
          </p:cNvSpPr>
          <p:nvPr>
            <p:ph type="dt" sz="half" idx="10"/>
          </p:nvPr>
        </p:nvSpPr>
        <p:spPr/>
        <p:txBody>
          <a:bodyPr/>
          <a:lstStyle/>
          <a:p>
            <a:fld id="{25055AE4-51E5-4342-BEE6-C76BDEF9E893}" type="datetimeFigureOut">
              <a:rPr lang="nl-BE" smtClean="0"/>
              <a:pPr/>
              <a:t>25/11/2024</a:t>
            </a:fld>
            <a:endParaRPr lang="nl-BE" dirty="0"/>
          </a:p>
        </p:txBody>
      </p:sp>
      <p:sp>
        <p:nvSpPr>
          <p:cNvPr id="6" name="Tijdelijke aanduiding voor voettekst 5">
            <a:extLst>
              <a:ext uri="{FF2B5EF4-FFF2-40B4-BE49-F238E27FC236}">
                <a16:creationId xmlns:a16="http://schemas.microsoft.com/office/drawing/2014/main" id="{1B925BE4-2FB6-66FA-48E8-E64BBCB0D840}"/>
              </a:ext>
            </a:extLst>
          </p:cNvPr>
          <p:cNvSpPr>
            <a:spLocks noGrp="1"/>
          </p:cNvSpPr>
          <p:nvPr>
            <p:ph type="ftr" sz="quarter" idx="11"/>
          </p:nvPr>
        </p:nvSpPr>
        <p:spPr/>
        <p:txBody>
          <a:bodyPr/>
          <a:lstStyle/>
          <a:p>
            <a:endParaRPr lang="nl-BE" dirty="0"/>
          </a:p>
        </p:txBody>
      </p:sp>
      <p:sp>
        <p:nvSpPr>
          <p:cNvPr id="7" name="Tijdelijke aanduiding voor dianummer 6">
            <a:extLst>
              <a:ext uri="{FF2B5EF4-FFF2-40B4-BE49-F238E27FC236}">
                <a16:creationId xmlns:a16="http://schemas.microsoft.com/office/drawing/2014/main" id="{6EE9B681-093E-762C-BB23-A8EBA06FE132}"/>
              </a:ext>
            </a:extLst>
          </p:cNvPr>
          <p:cNvSpPr>
            <a:spLocks noGrp="1"/>
          </p:cNvSpPr>
          <p:nvPr>
            <p:ph type="sldNum" sz="quarter" idx="12"/>
          </p:nvPr>
        </p:nvSpPr>
        <p:spPr/>
        <p:txBody>
          <a:bodyPr/>
          <a:lstStyle/>
          <a:p>
            <a:fld id="{5D7706A3-FA96-487B-B0C3-3D18A78021AC}" type="slidenum">
              <a:rPr lang="nl-BE" smtClean="0"/>
              <a:pPr/>
              <a:t>‹nr.›</a:t>
            </a:fld>
            <a:endParaRPr lang="nl-BE" dirty="0"/>
          </a:p>
        </p:txBody>
      </p:sp>
    </p:spTree>
    <p:extLst>
      <p:ext uri="{BB962C8B-B14F-4D97-AF65-F5344CB8AC3E}">
        <p14:creationId xmlns:p14="http://schemas.microsoft.com/office/powerpoint/2010/main" val="2810918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8F39896-B519-8B19-E60F-15CF892DB63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endParaRPr lang="LID4096"/>
          </a:p>
        </p:txBody>
      </p:sp>
      <p:sp>
        <p:nvSpPr>
          <p:cNvPr id="3" name="Tijdelijke aanduiding voor tekst 2">
            <a:extLst>
              <a:ext uri="{FF2B5EF4-FFF2-40B4-BE49-F238E27FC236}">
                <a16:creationId xmlns:a16="http://schemas.microsoft.com/office/drawing/2014/main" id="{51B2E145-D343-D812-8DDC-D4619EAD5E3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LID4096"/>
          </a:p>
        </p:txBody>
      </p:sp>
      <p:sp>
        <p:nvSpPr>
          <p:cNvPr id="4" name="Tijdelijke aanduiding voor datum 3">
            <a:extLst>
              <a:ext uri="{FF2B5EF4-FFF2-40B4-BE49-F238E27FC236}">
                <a16:creationId xmlns:a16="http://schemas.microsoft.com/office/drawing/2014/main" id="{2B66FF75-CA57-1B8F-6941-09F634C94CD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5055AE4-51E5-4342-BEE6-C76BDEF9E893}" type="datetimeFigureOut">
              <a:rPr lang="nl-BE" smtClean="0"/>
              <a:pPr/>
              <a:t>25/11/2024</a:t>
            </a:fld>
            <a:endParaRPr lang="nl-BE" dirty="0"/>
          </a:p>
        </p:txBody>
      </p:sp>
      <p:sp>
        <p:nvSpPr>
          <p:cNvPr id="5" name="Tijdelijke aanduiding voor voettekst 4">
            <a:extLst>
              <a:ext uri="{FF2B5EF4-FFF2-40B4-BE49-F238E27FC236}">
                <a16:creationId xmlns:a16="http://schemas.microsoft.com/office/drawing/2014/main" id="{9CD05B9D-092D-2AB2-2B17-FB679F79E5EA}"/>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BE" dirty="0"/>
          </a:p>
        </p:txBody>
      </p:sp>
      <p:sp>
        <p:nvSpPr>
          <p:cNvPr id="6" name="Tijdelijke aanduiding voor dianummer 5">
            <a:extLst>
              <a:ext uri="{FF2B5EF4-FFF2-40B4-BE49-F238E27FC236}">
                <a16:creationId xmlns:a16="http://schemas.microsoft.com/office/drawing/2014/main" id="{631FFDCC-435A-EB5A-6F0C-34DE8A61CAC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7706A3-FA96-487B-B0C3-3D18A78021AC}" type="slidenum">
              <a:rPr lang="nl-BE" smtClean="0"/>
              <a:pPr/>
              <a:t>‹nr.›</a:t>
            </a:fld>
            <a:endParaRPr lang="nl-BE" dirty="0"/>
          </a:p>
        </p:txBody>
      </p:sp>
    </p:spTree>
    <p:extLst>
      <p:ext uri="{BB962C8B-B14F-4D97-AF65-F5344CB8AC3E}">
        <p14:creationId xmlns:p14="http://schemas.microsoft.com/office/powerpoint/2010/main" val="377455787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LID4096"/>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BE" sz="8800" dirty="0"/>
              <a:t>Presentatie planeten</a:t>
            </a:r>
          </a:p>
        </p:txBody>
      </p:sp>
      <p:sp>
        <p:nvSpPr>
          <p:cNvPr id="3" name="Ondertitel 2"/>
          <p:cNvSpPr>
            <a:spLocks noGrp="1"/>
          </p:cNvSpPr>
          <p:nvPr>
            <p:ph type="subTitle" idx="1"/>
          </p:nvPr>
        </p:nvSpPr>
        <p:spPr/>
        <p:txBody>
          <a:bodyPr>
            <a:normAutofit/>
          </a:bodyPr>
          <a:lstStyle/>
          <a:p>
            <a:r>
              <a:rPr lang="nl-BE" sz="3600" dirty="0"/>
              <a:t>Hoe moet het (niet)?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Planeten</a:t>
            </a:r>
          </a:p>
        </p:txBody>
      </p:sp>
      <p:sp>
        <p:nvSpPr>
          <p:cNvPr id="3" name="Tijdelijke aanduiding voor inhoud 2"/>
          <p:cNvSpPr>
            <a:spLocks noGrp="1"/>
          </p:cNvSpPr>
          <p:nvPr>
            <p:ph idx="1"/>
          </p:nvPr>
        </p:nvSpPr>
        <p:spPr/>
        <p:txBody>
          <a:bodyPr>
            <a:normAutofit fontScale="92500" lnSpcReduction="20000"/>
          </a:bodyPr>
          <a:lstStyle/>
          <a:p>
            <a:pPr algn="just">
              <a:buNone/>
            </a:pPr>
            <a:r>
              <a:rPr lang="nl-NL" sz="3200" dirty="0"/>
              <a:t>Een planeet is een hemellichaam dat zich </a:t>
            </a:r>
            <a:r>
              <a:rPr lang="nl-NL" sz="3200" b="1" dirty="0"/>
              <a:t>om een ster beweegt</a:t>
            </a:r>
            <a:r>
              <a:rPr lang="nl-NL" sz="3200" dirty="0"/>
              <a:t>. Planeten hebben genoeg massa om een </a:t>
            </a:r>
            <a:r>
              <a:rPr lang="nl-NL" sz="3200" b="1" dirty="0"/>
              <a:t>ronde vorm</a:t>
            </a:r>
            <a:r>
              <a:rPr lang="nl-NL" sz="3200" dirty="0"/>
              <a:t> te benaderen, maar te weinig massa om in hun binnenste tot kernfusie te leiden, zodat ze zelf geen licht geven. In het zonnestelsel bewegen zich </a:t>
            </a:r>
            <a:r>
              <a:rPr lang="nl-NL" sz="3200" b="1" dirty="0"/>
              <a:t>acht planeten </a:t>
            </a:r>
            <a:r>
              <a:rPr lang="nl-NL" sz="3200" dirty="0"/>
              <a:t>om de Zon. De Aarde is daarvan zeer waarschijnlijk de enige waarop leven voorkomt. In het sterrenstelsel waartoe de Zon behoort, de Melkweg, hebben waarschijnlijk de meeste sterren een planetenstelsel, waarin een of meer planeten zich rond de ster bewegen.</a:t>
            </a:r>
            <a:endParaRPr lang="nl-BE"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DC0AB-F4CA-E0A1-AB96-19E16940684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5CAE6EA-E9CD-38DA-D40F-AF5BAE4B72B1}"/>
              </a:ext>
            </a:extLst>
          </p:cNvPr>
          <p:cNvSpPr>
            <a:spLocks noGrp="1"/>
          </p:cNvSpPr>
          <p:nvPr>
            <p:ph type="title"/>
          </p:nvPr>
        </p:nvSpPr>
        <p:spPr/>
        <p:txBody>
          <a:bodyPr/>
          <a:lstStyle/>
          <a:p>
            <a:r>
              <a:rPr lang="nl-BE" dirty="0"/>
              <a:t>Manen in ons zonnestelsel</a:t>
            </a:r>
          </a:p>
        </p:txBody>
      </p:sp>
      <p:sp>
        <p:nvSpPr>
          <p:cNvPr id="3" name="Tijdelijke aanduiding voor inhoud 2">
            <a:extLst>
              <a:ext uri="{FF2B5EF4-FFF2-40B4-BE49-F238E27FC236}">
                <a16:creationId xmlns:a16="http://schemas.microsoft.com/office/drawing/2014/main" id="{69EBCBF1-FB36-1DE0-2901-2D298FAF3775}"/>
              </a:ext>
            </a:extLst>
          </p:cNvPr>
          <p:cNvSpPr>
            <a:spLocks noGrp="1"/>
          </p:cNvSpPr>
          <p:nvPr>
            <p:ph idx="1"/>
          </p:nvPr>
        </p:nvSpPr>
        <p:spPr/>
        <p:txBody>
          <a:bodyPr numCol="1">
            <a:normAutofit/>
          </a:bodyPr>
          <a:lstStyle/>
          <a:p>
            <a:pPr lvl="0">
              <a:lnSpc>
                <a:spcPct val="120000"/>
              </a:lnSpc>
              <a:spcBef>
                <a:spcPts val="0"/>
              </a:spcBef>
            </a:pPr>
            <a:r>
              <a:rPr lang="nl-BE" sz="1000" dirty="0" err="1"/>
              <a:t>Ganymedes</a:t>
            </a:r>
            <a:endParaRPr lang="nl-BE" sz="1000" dirty="0"/>
          </a:p>
          <a:p>
            <a:pPr lvl="0">
              <a:lnSpc>
                <a:spcPct val="120000"/>
              </a:lnSpc>
              <a:spcBef>
                <a:spcPts val="0"/>
              </a:spcBef>
            </a:pPr>
            <a:r>
              <a:rPr lang="nl-BE" sz="1000" dirty="0"/>
              <a:t>Titan</a:t>
            </a:r>
          </a:p>
          <a:p>
            <a:pPr lvl="0">
              <a:lnSpc>
                <a:spcPct val="120000"/>
              </a:lnSpc>
              <a:spcBef>
                <a:spcPts val="0"/>
              </a:spcBef>
            </a:pPr>
            <a:r>
              <a:rPr lang="nl-BE" sz="1000" dirty="0"/>
              <a:t>Callisto</a:t>
            </a:r>
          </a:p>
          <a:p>
            <a:pPr lvl="0">
              <a:lnSpc>
                <a:spcPct val="120000"/>
              </a:lnSpc>
              <a:spcBef>
                <a:spcPts val="0"/>
              </a:spcBef>
            </a:pPr>
            <a:r>
              <a:rPr lang="nl-BE" sz="1000" dirty="0"/>
              <a:t>Io</a:t>
            </a:r>
          </a:p>
          <a:p>
            <a:pPr lvl="0">
              <a:lnSpc>
                <a:spcPct val="120000"/>
              </a:lnSpc>
              <a:spcBef>
                <a:spcPts val="0"/>
              </a:spcBef>
            </a:pPr>
            <a:r>
              <a:rPr lang="nl-BE" sz="1000" dirty="0"/>
              <a:t>Maan</a:t>
            </a:r>
          </a:p>
          <a:p>
            <a:pPr lvl="0">
              <a:lnSpc>
                <a:spcPct val="120000"/>
              </a:lnSpc>
              <a:spcBef>
                <a:spcPts val="0"/>
              </a:spcBef>
            </a:pPr>
            <a:r>
              <a:rPr lang="nl-BE" sz="1000" dirty="0"/>
              <a:t>Europa</a:t>
            </a:r>
          </a:p>
          <a:p>
            <a:pPr lvl="0">
              <a:lnSpc>
                <a:spcPct val="120000"/>
              </a:lnSpc>
              <a:spcBef>
                <a:spcPts val="0"/>
              </a:spcBef>
            </a:pPr>
            <a:r>
              <a:rPr lang="nl-BE" sz="1000" dirty="0"/>
              <a:t>Triton</a:t>
            </a:r>
          </a:p>
          <a:p>
            <a:pPr lvl="0">
              <a:lnSpc>
                <a:spcPct val="120000"/>
              </a:lnSpc>
              <a:spcBef>
                <a:spcPts val="0"/>
              </a:spcBef>
            </a:pPr>
            <a:r>
              <a:rPr lang="nl-BE" sz="1000" dirty="0" err="1"/>
              <a:t>Titania</a:t>
            </a:r>
            <a:endParaRPr lang="nl-BE" sz="1000" dirty="0"/>
          </a:p>
          <a:p>
            <a:pPr lvl="0">
              <a:lnSpc>
                <a:spcPct val="120000"/>
              </a:lnSpc>
              <a:spcBef>
                <a:spcPts val="0"/>
              </a:spcBef>
            </a:pPr>
            <a:r>
              <a:rPr lang="nl-BE" sz="1000" dirty="0"/>
              <a:t>Rhea</a:t>
            </a:r>
          </a:p>
          <a:p>
            <a:pPr lvl="0">
              <a:lnSpc>
                <a:spcPct val="120000"/>
              </a:lnSpc>
              <a:spcBef>
                <a:spcPts val="0"/>
              </a:spcBef>
            </a:pPr>
            <a:r>
              <a:rPr lang="nl-BE" sz="1000" dirty="0"/>
              <a:t>Oberon</a:t>
            </a:r>
          </a:p>
          <a:p>
            <a:pPr lvl="0">
              <a:lnSpc>
                <a:spcPct val="120000"/>
              </a:lnSpc>
              <a:spcBef>
                <a:spcPts val="0"/>
              </a:spcBef>
            </a:pPr>
            <a:r>
              <a:rPr lang="nl-BE" sz="1000" dirty="0" err="1"/>
              <a:t>Iapetus</a:t>
            </a:r>
            <a:endParaRPr lang="nl-BE" sz="1000" dirty="0"/>
          </a:p>
          <a:p>
            <a:pPr lvl="0">
              <a:lnSpc>
                <a:spcPct val="120000"/>
              </a:lnSpc>
              <a:spcBef>
                <a:spcPts val="0"/>
              </a:spcBef>
            </a:pPr>
            <a:r>
              <a:rPr lang="nl-BE" sz="1000" dirty="0" err="1"/>
              <a:t>Charon</a:t>
            </a:r>
            <a:endParaRPr lang="nl-BE" sz="1000" dirty="0"/>
          </a:p>
          <a:p>
            <a:pPr lvl="0">
              <a:lnSpc>
                <a:spcPct val="120000"/>
              </a:lnSpc>
              <a:spcBef>
                <a:spcPts val="0"/>
              </a:spcBef>
            </a:pPr>
            <a:r>
              <a:rPr lang="nl-BE" sz="1000" dirty="0" err="1"/>
              <a:t>Umbriel</a:t>
            </a:r>
            <a:endParaRPr lang="nl-BE" sz="1000" dirty="0"/>
          </a:p>
          <a:p>
            <a:pPr lvl="0">
              <a:lnSpc>
                <a:spcPct val="120000"/>
              </a:lnSpc>
              <a:spcBef>
                <a:spcPts val="0"/>
              </a:spcBef>
            </a:pPr>
            <a:r>
              <a:rPr lang="nl-BE" sz="1000" dirty="0" err="1"/>
              <a:t>Ariel</a:t>
            </a:r>
            <a:endParaRPr lang="nl-BE" sz="1000" dirty="0"/>
          </a:p>
          <a:p>
            <a:pPr lvl="0">
              <a:lnSpc>
                <a:spcPct val="120000"/>
              </a:lnSpc>
              <a:spcBef>
                <a:spcPts val="0"/>
              </a:spcBef>
            </a:pPr>
            <a:r>
              <a:rPr lang="nl-BE" sz="1000" dirty="0" err="1"/>
              <a:t>Dione</a:t>
            </a:r>
            <a:endParaRPr lang="nl-BE" sz="1000" dirty="0"/>
          </a:p>
          <a:p>
            <a:pPr lvl="0">
              <a:lnSpc>
                <a:spcPct val="120000"/>
              </a:lnSpc>
              <a:spcBef>
                <a:spcPts val="0"/>
              </a:spcBef>
            </a:pPr>
            <a:r>
              <a:rPr lang="nl-BE" sz="1000" dirty="0" err="1"/>
              <a:t>Tethys</a:t>
            </a:r>
            <a:endParaRPr lang="nl-BE" sz="1000" dirty="0"/>
          </a:p>
          <a:p>
            <a:pPr lvl="0">
              <a:lnSpc>
                <a:spcPct val="120000"/>
              </a:lnSpc>
              <a:spcBef>
                <a:spcPts val="0"/>
              </a:spcBef>
            </a:pPr>
            <a:r>
              <a:rPr lang="nl-BE" sz="1000" dirty="0" err="1"/>
              <a:t>Enceladus</a:t>
            </a:r>
            <a:endParaRPr lang="nl-BE" sz="1000" dirty="0"/>
          </a:p>
          <a:p>
            <a:pPr lvl="0">
              <a:lnSpc>
                <a:spcPct val="120000"/>
              </a:lnSpc>
              <a:spcBef>
                <a:spcPts val="0"/>
              </a:spcBef>
            </a:pPr>
            <a:r>
              <a:rPr lang="nl-BE" sz="1000" dirty="0"/>
              <a:t>Miranda</a:t>
            </a:r>
          </a:p>
          <a:p>
            <a:pPr lvl="0">
              <a:lnSpc>
                <a:spcPct val="120000"/>
              </a:lnSpc>
              <a:spcBef>
                <a:spcPts val="0"/>
              </a:spcBef>
            </a:pPr>
            <a:r>
              <a:rPr lang="nl-BE" sz="1000" dirty="0"/>
              <a:t>Proteus</a:t>
            </a:r>
          </a:p>
          <a:p>
            <a:pPr lvl="0"/>
            <a:endParaRPr lang="nl-BE" sz="1200" dirty="0"/>
          </a:p>
        </p:txBody>
      </p:sp>
      <p:sp>
        <p:nvSpPr>
          <p:cNvPr id="6" name="Tekstvak 5">
            <a:extLst>
              <a:ext uri="{FF2B5EF4-FFF2-40B4-BE49-F238E27FC236}">
                <a16:creationId xmlns:a16="http://schemas.microsoft.com/office/drawing/2014/main" id="{BE6471B2-5029-3135-18EF-BBD91ADFB7A6}"/>
              </a:ext>
            </a:extLst>
          </p:cNvPr>
          <p:cNvSpPr txBox="1"/>
          <p:nvPr/>
        </p:nvSpPr>
        <p:spPr>
          <a:xfrm>
            <a:off x="1907704" y="1825625"/>
            <a:ext cx="6912768" cy="4512004"/>
          </a:xfrm>
          <a:prstGeom prst="rect">
            <a:avLst/>
          </a:prstGeom>
          <a:noFill/>
        </p:spPr>
        <p:txBody>
          <a:bodyPr wrap="square" numCol="5" rtlCol="0">
            <a:spAutoFit/>
          </a:bodyPr>
          <a:lstStyle/>
          <a:p>
            <a:pPr marL="171450" lvl="0" indent="-171450">
              <a:lnSpc>
                <a:spcPct val="120000"/>
              </a:lnSpc>
              <a:spcBef>
                <a:spcPts val="0"/>
              </a:spcBef>
              <a:buFont typeface="Arial" panose="020B0604020202020204" pitchFamily="34" charset="0"/>
              <a:buChar char="•"/>
            </a:pPr>
            <a:r>
              <a:rPr lang="nl-BE" sz="1000" dirty="0" err="1"/>
              <a:t>Mimas</a:t>
            </a:r>
            <a:endParaRPr lang="nl-BE" sz="1000" dirty="0"/>
          </a:p>
          <a:p>
            <a:pPr marL="171450" lvl="0" indent="-171450">
              <a:lnSpc>
                <a:spcPct val="120000"/>
              </a:lnSpc>
              <a:spcBef>
                <a:spcPts val="0"/>
              </a:spcBef>
              <a:buFont typeface="Arial" panose="020B0604020202020204" pitchFamily="34" charset="0"/>
              <a:buChar char="•"/>
            </a:pPr>
            <a:r>
              <a:rPr lang="nl-BE" sz="1000" dirty="0"/>
              <a:t>Nereïde</a:t>
            </a:r>
          </a:p>
          <a:p>
            <a:pPr marL="171450" lvl="0" indent="-171450">
              <a:lnSpc>
                <a:spcPct val="120000"/>
              </a:lnSpc>
              <a:spcBef>
                <a:spcPts val="0"/>
              </a:spcBef>
              <a:buFont typeface="Arial" panose="020B0604020202020204" pitchFamily="34" charset="0"/>
              <a:buChar char="•"/>
            </a:pPr>
            <a:r>
              <a:rPr lang="nl-BE" sz="1000" dirty="0" err="1"/>
              <a:t>Hiʻiaka</a:t>
            </a:r>
            <a:endParaRPr lang="nl-BE" sz="1000" dirty="0"/>
          </a:p>
          <a:p>
            <a:pPr marL="171450" lvl="0" indent="-171450">
              <a:lnSpc>
                <a:spcPct val="120000"/>
              </a:lnSpc>
              <a:spcBef>
                <a:spcPts val="0"/>
              </a:spcBef>
              <a:buFont typeface="Arial" panose="020B0604020202020204" pitchFamily="34" charset="0"/>
              <a:buChar char="•"/>
            </a:pPr>
            <a:r>
              <a:rPr lang="nl-BE" sz="1000" dirty="0" err="1"/>
              <a:t>Dysnomia</a:t>
            </a:r>
            <a:endParaRPr lang="nl-BE" sz="1000" dirty="0"/>
          </a:p>
          <a:p>
            <a:pPr marL="171450" lvl="0" indent="-171450">
              <a:lnSpc>
                <a:spcPct val="120000"/>
              </a:lnSpc>
              <a:spcBef>
                <a:spcPts val="0"/>
              </a:spcBef>
              <a:buFont typeface="Arial" panose="020B0604020202020204" pitchFamily="34" charset="0"/>
              <a:buChar char="•"/>
            </a:pPr>
            <a:r>
              <a:rPr lang="nl-BE" sz="1000" dirty="0" err="1"/>
              <a:t>Amalthea</a:t>
            </a:r>
            <a:endParaRPr lang="nl-BE" sz="1000" dirty="0"/>
          </a:p>
          <a:p>
            <a:pPr marL="171450" lvl="0" indent="-171450">
              <a:lnSpc>
                <a:spcPct val="120000"/>
              </a:lnSpc>
              <a:spcBef>
                <a:spcPts val="0"/>
              </a:spcBef>
              <a:buFont typeface="Arial" panose="020B0604020202020204" pitchFamily="34" charset="0"/>
              <a:buChar char="•"/>
            </a:pPr>
            <a:r>
              <a:rPr lang="nl-BE" sz="1000" dirty="0" err="1"/>
              <a:t>Hyperion</a:t>
            </a:r>
            <a:endParaRPr lang="nl-BE" sz="1000" dirty="0"/>
          </a:p>
          <a:p>
            <a:pPr marL="171450" lvl="0" indent="-171450">
              <a:lnSpc>
                <a:spcPct val="120000"/>
              </a:lnSpc>
              <a:spcBef>
                <a:spcPts val="0"/>
              </a:spcBef>
              <a:buFont typeface="Arial" panose="020B0604020202020204" pitchFamily="34" charset="0"/>
              <a:buChar char="•"/>
            </a:pPr>
            <a:r>
              <a:rPr lang="nl-BE" sz="1000" dirty="0"/>
              <a:t>Phoebe</a:t>
            </a:r>
          </a:p>
          <a:p>
            <a:pPr marL="171450" lvl="0" indent="-171450">
              <a:lnSpc>
                <a:spcPct val="120000"/>
              </a:lnSpc>
              <a:spcBef>
                <a:spcPts val="0"/>
              </a:spcBef>
              <a:buFont typeface="Arial" panose="020B0604020202020204" pitchFamily="34" charset="0"/>
              <a:buChar char="•"/>
            </a:pPr>
            <a:r>
              <a:rPr lang="nl-BE" sz="1000" dirty="0"/>
              <a:t>Larissa</a:t>
            </a:r>
          </a:p>
          <a:p>
            <a:pPr marL="171450" lvl="0" indent="-171450">
              <a:lnSpc>
                <a:spcPct val="120000"/>
              </a:lnSpc>
              <a:spcBef>
                <a:spcPts val="0"/>
              </a:spcBef>
              <a:buFont typeface="Arial" panose="020B0604020202020204" pitchFamily="34" charset="0"/>
              <a:buChar char="•"/>
            </a:pPr>
            <a:r>
              <a:rPr lang="nl-BE" sz="1000" dirty="0" err="1"/>
              <a:t>Sycorax</a:t>
            </a:r>
            <a:endParaRPr lang="nl-BE" sz="1000" dirty="0"/>
          </a:p>
          <a:p>
            <a:pPr marL="171450" lvl="0" indent="-171450">
              <a:lnSpc>
                <a:spcPct val="120000"/>
              </a:lnSpc>
              <a:spcBef>
                <a:spcPts val="0"/>
              </a:spcBef>
              <a:buFont typeface="Arial" panose="020B0604020202020204" pitchFamily="34" charset="0"/>
              <a:buChar char="•"/>
            </a:pPr>
            <a:r>
              <a:rPr lang="nl-BE" sz="1000" dirty="0"/>
              <a:t>Janus</a:t>
            </a:r>
          </a:p>
          <a:p>
            <a:pPr marL="171450" lvl="0" indent="-171450">
              <a:lnSpc>
                <a:spcPct val="120000"/>
              </a:lnSpc>
              <a:spcBef>
                <a:spcPts val="0"/>
              </a:spcBef>
              <a:buFont typeface="Arial" panose="020B0604020202020204" pitchFamily="34" charset="0"/>
              <a:buChar char="•"/>
            </a:pPr>
            <a:r>
              <a:rPr lang="nl-BE" sz="1000" dirty="0" err="1"/>
              <a:t>Galatea</a:t>
            </a:r>
            <a:endParaRPr lang="nl-BE" sz="1000" dirty="0"/>
          </a:p>
          <a:p>
            <a:pPr marL="171450" lvl="0" indent="-171450">
              <a:lnSpc>
                <a:spcPct val="120000"/>
              </a:lnSpc>
              <a:spcBef>
                <a:spcPts val="0"/>
              </a:spcBef>
              <a:buFont typeface="Arial" panose="020B0604020202020204" pitchFamily="34" charset="0"/>
              <a:buChar char="•"/>
            </a:pPr>
            <a:r>
              <a:rPr lang="nl-BE" sz="1000" dirty="0" err="1"/>
              <a:t>Himalia</a:t>
            </a:r>
            <a:endParaRPr lang="nl-BE" sz="1000" dirty="0"/>
          </a:p>
          <a:p>
            <a:pPr marL="171450" lvl="0" indent="-171450">
              <a:lnSpc>
                <a:spcPct val="120000"/>
              </a:lnSpc>
              <a:spcBef>
                <a:spcPts val="0"/>
              </a:spcBef>
              <a:buFont typeface="Arial" panose="020B0604020202020204" pitchFamily="34" charset="0"/>
              <a:buChar char="•"/>
            </a:pPr>
            <a:r>
              <a:rPr lang="nl-BE" sz="1000" dirty="0" err="1"/>
              <a:t>Namaka</a:t>
            </a:r>
            <a:endParaRPr lang="nl-BE" sz="1000" dirty="0"/>
          </a:p>
          <a:p>
            <a:pPr marL="171450" lvl="0" indent="-171450">
              <a:lnSpc>
                <a:spcPct val="120000"/>
              </a:lnSpc>
              <a:spcBef>
                <a:spcPts val="0"/>
              </a:spcBef>
              <a:buFont typeface="Arial" panose="020B0604020202020204" pitchFamily="34" charset="0"/>
              <a:buChar char="•"/>
            </a:pPr>
            <a:r>
              <a:rPr lang="nl-BE" sz="1000" dirty="0"/>
              <a:t>Puck</a:t>
            </a:r>
          </a:p>
          <a:p>
            <a:pPr marL="171450" lvl="0" indent="-171450">
              <a:lnSpc>
                <a:spcPct val="120000"/>
              </a:lnSpc>
              <a:spcBef>
                <a:spcPts val="0"/>
              </a:spcBef>
              <a:buFont typeface="Arial" panose="020B0604020202020204" pitchFamily="34" charset="0"/>
              <a:buChar char="•"/>
            </a:pPr>
            <a:r>
              <a:rPr lang="nl-BE" sz="1000" dirty="0" err="1"/>
              <a:t>Despina</a:t>
            </a:r>
            <a:endParaRPr lang="nl-BE" sz="1000" dirty="0"/>
          </a:p>
          <a:p>
            <a:pPr marL="171450" lvl="0" indent="-171450">
              <a:lnSpc>
                <a:spcPct val="120000"/>
              </a:lnSpc>
              <a:spcBef>
                <a:spcPts val="0"/>
              </a:spcBef>
              <a:buFont typeface="Arial" panose="020B0604020202020204" pitchFamily="34" charset="0"/>
              <a:buChar char="•"/>
            </a:pPr>
            <a:r>
              <a:rPr lang="nl-BE" sz="1000" dirty="0" err="1"/>
              <a:t>Portia</a:t>
            </a:r>
            <a:endParaRPr lang="nl-BE" sz="1000" dirty="0"/>
          </a:p>
          <a:p>
            <a:pPr marL="171450" lvl="0" indent="-171450">
              <a:lnSpc>
                <a:spcPct val="120000"/>
              </a:lnSpc>
              <a:spcBef>
                <a:spcPts val="0"/>
              </a:spcBef>
              <a:buFont typeface="Arial" panose="020B0604020202020204" pitchFamily="34" charset="0"/>
              <a:buChar char="•"/>
            </a:pPr>
            <a:r>
              <a:rPr lang="nl-BE" sz="1000" dirty="0" err="1"/>
              <a:t>Epimetheus</a:t>
            </a:r>
            <a:endParaRPr lang="nl-BE" sz="1000" dirty="0"/>
          </a:p>
          <a:p>
            <a:pPr marL="171450" lvl="0" indent="-171450">
              <a:lnSpc>
                <a:spcPct val="120000"/>
              </a:lnSpc>
              <a:spcBef>
                <a:spcPts val="0"/>
              </a:spcBef>
              <a:buFont typeface="Arial" panose="020B0604020202020204" pitchFamily="34" charset="0"/>
              <a:buChar char="•"/>
            </a:pPr>
            <a:r>
              <a:rPr lang="nl-BE" sz="1000" dirty="0"/>
              <a:t>Thebe</a:t>
            </a:r>
          </a:p>
          <a:p>
            <a:pPr marL="171450" lvl="0" indent="-171450">
              <a:lnSpc>
                <a:spcPct val="120000"/>
              </a:lnSpc>
              <a:spcBef>
                <a:spcPts val="0"/>
              </a:spcBef>
              <a:buFont typeface="Arial" panose="020B0604020202020204" pitchFamily="34" charset="0"/>
              <a:buChar char="•"/>
            </a:pPr>
            <a:r>
              <a:rPr lang="nl-BE" sz="1000" dirty="0"/>
              <a:t>Prometheus</a:t>
            </a:r>
          </a:p>
          <a:p>
            <a:pPr marL="171450" lvl="0" indent="-171450">
              <a:lnSpc>
                <a:spcPct val="120000"/>
              </a:lnSpc>
              <a:spcBef>
                <a:spcPts val="0"/>
              </a:spcBef>
              <a:buFont typeface="Arial" panose="020B0604020202020204" pitchFamily="34" charset="0"/>
              <a:buChar char="•"/>
            </a:pPr>
            <a:r>
              <a:rPr lang="nl-BE" sz="1000" dirty="0"/>
              <a:t>Juliet</a:t>
            </a:r>
          </a:p>
          <a:p>
            <a:pPr marL="171450" lvl="0" indent="-171450">
              <a:lnSpc>
                <a:spcPct val="120000"/>
              </a:lnSpc>
              <a:spcBef>
                <a:spcPts val="0"/>
              </a:spcBef>
              <a:buFont typeface="Arial" panose="020B0604020202020204" pitchFamily="34" charset="0"/>
              <a:buChar char="•"/>
            </a:pPr>
            <a:r>
              <a:rPr lang="nl-BE" sz="1000" dirty="0" err="1"/>
              <a:t>Elara</a:t>
            </a:r>
            <a:endParaRPr lang="nl-BE" sz="1000" dirty="0"/>
          </a:p>
          <a:p>
            <a:pPr marL="171450" lvl="0" indent="-171450">
              <a:lnSpc>
                <a:spcPct val="120000"/>
              </a:lnSpc>
              <a:spcBef>
                <a:spcPts val="0"/>
              </a:spcBef>
              <a:buFont typeface="Arial" panose="020B0604020202020204" pitchFamily="34" charset="0"/>
              <a:buChar char="•"/>
            </a:pPr>
            <a:r>
              <a:rPr lang="nl-BE" sz="1000" dirty="0" err="1"/>
              <a:t>Thalassa</a:t>
            </a:r>
            <a:endParaRPr lang="nl-BE" sz="1000" dirty="0"/>
          </a:p>
          <a:p>
            <a:pPr marL="171450" lvl="0" indent="-171450">
              <a:lnSpc>
                <a:spcPct val="120000"/>
              </a:lnSpc>
              <a:spcBef>
                <a:spcPts val="0"/>
              </a:spcBef>
              <a:buFont typeface="Arial" panose="020B0604020202020204" pitchFamily="34" charset="0"/>
              <a:buChar char="•"/>
            </a:pPr>
            <a:r>
              <a:rPr lang="nl-BE" sz="1000" dirty="0" err="1"/>
              <a:t>Caliban</a:t>
            </a:r>
            <a:endParaRPr lang="nl-BE" sz="1000" dirty="0"/>
          </a:p>
          <a:p>
            <a:pPr marL="171450" lvl="0" indent="-171450">
              <a:lnSpc>
                <a:spcPct val="120000"/>
              </a:lnSpc>
              <a:spcBef>
                <a:spcPts val="0"/>
              </a:spcBef>
              <a:buFont typeface="Arial" panose="020B0604020202020204" pitchFamily="34" charset="0"/>
              <a:buChar char="•"/>
            </a:pPr>
            <a:r>
              <a:rPr lang="nl-BE" sz="1000" dirty="0"/>
              <a:t>Pandora</a:t>
            </a:r>
          </a:p>
          <a:p>
            <a:pPr marL="171450" lvl="0" indent="-171450">
              <a:lnSpc>
                <a:spcPct val="120000"/>
              </a:lnSpc>
              <a:spcBef>
                <a:spcPts val="0"/>
              </a:spcBef>
              <a:buFont typeface="Arial" panose="020B0604020202020204" pitchFamily="34" charset="0"/>
              <a:buChar char="•"/>
            </a:pPr>
            <a:r>
              <a:rPr lang="nl-BE" sz="1000" dirty="0" err="1"/>
              <a:t>Cressida</a:t>
            </a:r>
            <a:endParaRPr lang="nl-BE" sz="1000" dirty="0"/>
          </a:p>
          <a:p>
            <a:pPr marL="171450" lvl="0" indent="-171450">
              <a:lnSpc>
                <a:spcPct val="120000"/>
              </a:lnSpc>
              <a:spcBef>
                <a:spcPts val="0"/>
              </a:spcBef>
              <a:buFont typeface="Arial" panose="020B0604020202020204" pitchFamily="34" charset="0"/>
              <a:buChar char="•"/>
            </a:pPr>
            <a:r>
              <a:rPr lang="nl-BE" sz="1000" dirty="0"/>
              <a:t>Rosalind</a:t>
            </a:r>
          </a:p>
          <a:p>
            <a:pPr marL="171450" lvl="0" indent="-171450">
              <a:lnSpc>
                <a:spcPct val="120000"/>
              </a:lnSpc>
              <a:spcBef>
                <a:spcPts val="0"/>
              </a:spcBef>
              <a:buFont typeface="Arial" panose="020B0604020202020204" pitchFamily="34" charset="0"/>
              <a:buChar char="•"/>
            </a:pPr>
            <a:r>
              <a:rPr lang="nl-BE" sz="1000" dirty="0"/>
              <a:t>Belinda</a:t>
            </a:r>
          </a:p>
          <a:p>
            <a:pPr marL="171450" lvl="0" indent="-171450">
              <a:lnSpc>
                <a:spcPct val="120000"/>
              </a:lnSpc>
              <a:spcBef>
                <a:spcPts val="0"/>
              </a:spcBef>
              <a:buFont typeface="Arial" panose="020B0604020202020204" pitchFamily="34" charset="0"/>
              <a:buChar char="•"/>
            </a:pPr>
            <a:r>
              <a:rPr lang="nl-BE" sz="1000" dirty="0" err="1"/>
              <a:t>Naiad</a:t>
            </a:r>
            <a:endParaRPr lang="nl-BE" sz="1000" dirty="0"/>
          </a:p>
          <a:p>
            <a:pPr marL="171450" lvl="0" indent="-171450">
              <a:lnSpc>
                <a:spcPct val="120000"/>
              </a:lnSpc>
              <a:spcBef>
                <a:spcPts val="0"/>
              </a:spcBef>
              <a:buFont typeface="Arial" panose="020B0604020202020204" pitchFamily="34" charset="0"/>
              <a:buChar char="•"/>
            </a:pPr>
            <a:r>
              <a:rPr lang="nl-BE" sz="1000" dirty="0" err="1"/>
              <a:t>Desdemona</a:t>
            </a:r>
            <a:endParaRPr lang="nl-BE" sz="1000" dirty="0"/>
          </a:p>
          <a:p>
            <a:pPr marL="171450" lvl="0" indent="-171450">
              <a:lnSpc>
                <a:spcPct val="120000"/>
              </a:lnSpc>
              <a:spcBef>
                <a:spcPts val="0"/>
              </a:spcBef>
              <a:buFont typeface="Arial" panose="020B0604020202020204" pitchFamily="34" charset="0"/>
              <a:buChar char="•"/>
            </a:pPr>
            <a:r>
              <a:rPr lang="nl-BE" sz="1000" dirty="0" err="1"/>
              <a:t>Halimede</a:t>
            </a:r>
            <a:endParaRPr lang="nl-BE" sz="1000" dirty="0"/>
          </a:p>
          <a:p>
            <a:pPr marL="171450" lvl="0" indent="-171450">
              <a:lnSpc>
                <a:spcPct val="120000"/>
              </a:lnSpc>
              <a:spcBef>
                <a:spcPts val="0"/>
              </a:spcBef>
              <a:buFont typeface="Arial" panose="020B0604020202020204" pitchFamily="34" charset="0"/>
              <a:buChar char="•"/>
            </a:pPr>
            <a:r>
              <a:rPr lang="nl-BE" sz="1000" dirty="0"/>
              <a:t>Hydra</a:t>
            </a:r>
          </a:p>
          <a:p>
            <a:pPr marL="171450" lvl="0" indent="-171450">
              <a:lnSpc>
                <a:spcPct val="120000"/>
              </a:lnSpc>
              <a:spcBef>
                <a:spcPts val="0"/>
              </a:spcBef>
              <a:buFont typeface="Arial" panose="020B0604020202020204" pitchFamily="34" charset="0"/>
              <a:buChar char="•"/>
            </a:pPr>
            <a:r>
              <a:rPr lang="nl-BE" sz="1000" dirty="0" err="1"/>
              <a:t>Neso</a:t>
            </a:r>
            <a:endParaRPr lang="nl-BE" sz="1000" dirty="0"/>
          </a:p>
          <a:p>
            <a:pPr marL="171450" lvl="0" indent="-171450">
              <a:lnSpc>
                <a:spcPct val="120000"/>
              </a:lnSpc>
              <a:spcBef>
                <a:spcPts val="0"/>
              </a:spcBef>
              <a:buFont typeface="Arial" panose="020B0604020202020204" pitchFamily="34" charset="0"/>
              <a:buChar char="•"/>
            </a:pPr>
            <a:r>
              <a:rPr lang="nl-BE" sz="1000" dirty="0" err="1"/>
              <a:t>Metis</a:t>
            </a:r>
            <a:endParaRPr lang="nl-BE" sz="1000" dirty="0"/>
          </a:p>
          <a:p>
            <a:pPr marL="171450" lvl="0" indent="-171450">
              <a:lnSpc>
                <a:spcPct val="120000"/>
              </a:lnSpc>
              <a:spcBef>
                <a:spcPts val="0"/>
              </a:spcBef>
              <a:buFont typeface="Arial" panose="020B0604020202020204" pitchFamily="34" charset="0"/>
              <a:buChar char="•"/>
            </a:pPr>
            <a:r>
              <a:rPr lang="nl-BE" sz="1000" dirty="0" err="1"/>
              <a:t>Pasiphae</a:t>
            </a:r>
            <a:endParaRPr lang="nl-BE" sz="1000" dirty="0"/>
          </a:p>
          <a:p>
            <a:pPr marL="171450" lvl="0" indent="-171450">
              <a:lnSpc>
                <a:spcPct val="120000"/>
              </a:lnSpc>
              <a:spcBef>
                <a:spcPts val="0"/>
              </a:spcBef>
              <a:buFont typeface="Arial" panose="020B0604020202020204" pitchFamily="34" charset="0"/>
              <a:buChar char="•"/>
            </a:pPr>
            <a:r>
              <a:rPr lang="nl-BE" sz="1000" dirty="0"/>
              <a:t>Bianca</a:t>
            </a:r>
          </a:p>
          <a:p>
            <a:pPr marL="171450" lvl="0" indent="-171450">
              <a:lnSpc>
                <a:spcPct val="120000"/>
              </a:lnSpc>
              <a:spcBef>
                <a:spcPts val="0"/>
              </a:spcBef>
              <a:buFont typeface="Arial" panose="020B0604020202020204" pitchFamily="34" charset="0"/>
              <a:buChar char="•"/>
            </a:pPr>
            <a:r>
              <a:rPr lang="nl-BE" sz="1000" dirty="0"/>
              <a:t>Nix</a:t>
            </a:r>
          </a:p>
          <a:p>
            <a:pPr marL="171450" lvl="0" indent="-171450">
              <a:lnSpc>
                <a:spcPct val="120000"/>
              </a:lnSpc>
              <a:spcBef>
                <a:spcPts val="0"/>
              </a:spcBef>
              <a:buFont typeface="Arial" panose="020B0604020202020204" pitchFamily="34" charset="0"/>
              <a:buChar char="•"/>
            </a:pPr>
            <a:r>
              <a:rPr lang="nl-BE" sz="1000" dirty="0" err="1"/>
              <a:t>Carme</a:t>
            </a:r>
            <a:endParaRPr lang="nl-BE" sz="1000" dirty="0"/>
          </a:p>
          <a:p>
            <a:pPr marL="171450" lvl="0" indent="-171450">
              <a:lnSpc>
                <a:spcPct val="120000"/>
              </a:lnSpc>
              <a:spcBef>
                <a:spcPts val="0"/>
              </a:spcBef>
              <a:buFont typeface="Arial" panose="020B0604020202020204" pitchFamily="34" charset="0"/>
              <a:buChar char="•"/>
            </a:pPr>
            <a:r>
              <a:rPr lang="nl-BE" sz="1000" dirty="0"/>
              <a:t>Sao</a:t>
            </a:r>
          </a:p>
          <a:p>
            <a:pPr marL="171450" lvl="0" indent="-171450">
              <a:lnSpc>
                <a:spcPct val="120000"/>
              </a:lnSpc>
              <a:spcBef>
                <a:spcPts val="0"/>
              </a:spcBef>
              <a:buFont typeface="Arial" panose="020B0604020202020204" pitchFamily="34" charset="0"/>
              <a:buChar char="•"/>
            </a:pPr>
            <a:r>
              <a:rPr lang="nl-BE" sz="1000" dirty="0" err="1"/>
              <a:t>Ophelia</a:t>
            </a:r>
            <a:endParaRPr lang="nl-BE" sz="1000" dirty="0"/>
          </a:p>
          <a:p>
            <a:pPr marL="171450" lvl="0" indent="-171450">
              <a:lnSpc>
                <a:spcPct val="120000"/>
              </a:lnSpc>
              <a:spcBef>
                <a:spcPts val="0"/>
              </a:spcBef>
              <a:buFont typeface="Arial" panose="020B0604020202020204" pitchFamily="34" charset="0"/>
              <a:buChar char="•"/>
            </a:pPr>
            <a:r>
              <a:rPr lang="nl-BE" sz="1000" dirty="0" err="1"/>
              <a:t>Laomedeia</a:t>
            </a:r>
            <a:endParaRPr lang="nl-BE" sz="1000" dirty="0"/>
          </a:p>
          <a:p>
            <a:pPr marL="171450" lvl="0" indent="-171450">
              <a:lnSpc>
                <a:spcPct val="120000"/>
              </a:lnSpc>
              <a:spcBef>
                <a:spcPts val="0"/>
              </a:spcBef>
              <a:buFont typeface="Arial" panose="020B0604020202020204" pitchFamily="34" charset="0"/>
              <a:buChar char="•"/>
            </a:pPr>
            <a:r>
              <a:rPr lang="nl-BE" sz="1000" dirty="0" err="1"/>
              <a:t>Cordelia</a:t>
            </a:r>
            <a:endParaRPr lang="nl-BE" sz="1000" dirty="0"/>
          </a:p>
          <a:p>
            <a:pPr marL="171450" lvl="0" indent="-171450">
              <a:lnSpc>
                <a:spcPct val="120000"/>
              </a:lnSpc>
              <a:spcBef>
                <a:spcPts val="0"/>
              </a:spcBef>
              <a:buFont typeface="Arial" panose="020B0604020202020204" pitchFamily="34" charset="0"/>
              <a:buChar char="•"/>
            </a:pPr>
            <a:r>
              <a:rPr lang="nl-BE" sz="1000" dirty="0" err="1"/>
              <a:t>Siarnaq</a:t>
            </a:r>
            <a:endParaRPr lang="nl-BE" sz="1000" dirty="0"/>
          </a:p>
          <a:p>
            <a:pPr marL="171450" lvl="0" indent="-171450">
              <a:lnSpc>
                <a:spcPct val="120000"/>
              </a:lnSpc>
              <a:spcBef>
                <a:spcPts val="0"/>
              </a:spcBef>
              <a:buFont typeface="Arial" panose="020B0604020202020204" pitchFamily="34" charset="0"/>
              <a:buChar char="•"/>
            </a:pPr>
            <a:r>
              <a:rPr lang="nl-BE" sz="1000" dirty="0" err="1"/>
              <a:t>Psamathe</a:t>
            </a:r>
            <a:endParaRPr lang="nl-BE" sz="1000" dirty="0"/>
          </a:p>
          <a:p>
            <a:pPr marL="171450" lvl="0" indent="-171450">
              <a:lnSpc>
                <a:spcPct val="120000"/>
              </a:lnSpc>
              <a:spcBef>
                <a:spcPts val="0"/>
              </a:spcBef>
              <a:buFont typeface="Arial" panose="020B0604020202020204" pitchFamily="34" charset="0"/>
              <a:buChar char="•"/>
            </a:pPr>
            <a:r>
              <a:rPr lang="nl-BE" sz="1000" dirty="0" err="1"/>
              <a:t>Sinope</a:t>
            </a:r>
            <a:endParaRPr lang="nl-BE" sz="1000" dirty="0"/>
          </a:p>
          <a:p>
            <a:pPr marL="171450" lvl="0" indent="-171450">
              <a:lnSpc>
                <a:spcPct val="120000"/>
              </a:lnSpc>
              <a:spcBef>
                <a:spcPts val="0"/>
              </a:spcBef>
              <a:buFont typeface="Arial" panose="020B0604020202020204" pitchFamily="34" charset="0"/>
              <a:buChar char="•"/>
            </a:pPr>
            <a:r>
              <a:rPr lang="nl-BE" sz="1000" dirty="0" err="1"/>
              <a:t>Lysithea</a:t>
            </a:r>
            <a:endParaRPr lang="nl-BE" sz="1000" dirty="0"/>
          </a:p>
          <a:p>
            <a:pPr marL="171450" lvl="0" indent="-171450">
              <a:lnSpc>
                <a:spcPct val="120000"/>
              </a:lnSpc>
              <a:spcBef>
                <a:spcPts val="0"/>
              </a:spcBef>
              <a:buFont typeface="Arial" panose="020B0604020202020204" pitchFamily="34" charset="0"/>
              <a:buChar char="•"/>
            </a:pPr>
            <a:r>
              <a:rPr lang="nl-BE" sz="1000" dirty="0"/>
              <a:t>Helene</a:t>
            </a:r>
          </a:p>
          <a:p>
            <a:pPr marL="171450" lvl="0" indent="-171450">
              <a:lnSpc>
                <a:spcPct val="120000"/>
              </a:lnSpc>
              <a:spcBef>
                <a:spcPts val="0"/>
              </a:spcBef>
              <a:buFont typeface="Arial" panose="020B0604020202020204" pitchFamily="34" charset="0"/>
              <a:buChar char="•"/>
            </a:pPr>
            <a:r>
              <a:rPr lang="nl-BE" sz="1000" dirty="0"/>
              <a:t>Albiorix</a:t>
            </a:r>
          </a:p>
          <a:p>
            <a:pPr marL="171450" lvl="0" indent="-171450">
              <a:lnSpc>
                <a:spcPct val="120000"/>
              </a:lnSpc>
              <a:spcBef>
                <a:spcPts val="0"/>
              </a:spcBef>
              <a:buFont typeface="Arial" panose="020B0604020202020204" pitchFamily="34" charset="0"/>
              <a:buChar char="•"/>
            </a:pPr>
            <a:r>
              <a:rPr lang="nl-BE" sz="1000" dirty="0" err="1"/>
              <a:t>Prospero</a:t>
            </a:r>
            <a:endParaRPr lang="nl-BE" sz="1000" dirty="0"/>
          </a:p>
          <a:p>
            <a:pPr marL="171450" lvl="0" indent="-171450">
              <a:lnSpc>
                <a:spcPct val="120000"/>
              </a:lnSpc>
              <a:spcBef>
                <a:spcPts val="0"/>
              </a:spcBef>
              <a:buFont typeface="Arial" panose="020B0604020202020204" pitchFamily="34" charset="0"/>
              <a:buChar char="•"/>
            </a:pPr>
            <a:r>
              <a:rPr lang="nl-BE" sz="1000" dirty="0" err="1"/>
              <a:t>Setebos</a:t>
            </a:r>
            <a:endParaRPr lang="nl-BE" sz="1000" dirty="0"/>
          </a:p>
          <a:p>
            <a:pPr marL="171450" lvl="0" indent="-171450">
              <a:lnSpc>
                <a:spcPct val="120000"/>
              </a:lnSpc>
              <a:spcBef>
                <a:spcPts val="0"/>
              </a:spcBef>
              <a:buFont typeface="Arial" panose="020B0604020202020204" pitchFamily="34" charset="0"/>
              <a:buChar char="•"/>
            </a:pPr>
            <a:r>
              <a:rPr lang="nl-BE" sz="1000" dirty="0"/>
              <a:t>Atlas</a:t>
            </a:r>
          </a:p>
          <a:p>
            <a:pPr marL="171450" lvl="0" indent="-171450">
              <a:lnSpc>
                <a:spcPct val="120000"/>
              </a:lnSpc>
              <a:spcBef>
                <a:spcPts val="0"/>
              </a:spcBef>
              <a:buFont typeface="Arial" panose="020B0604020202020204" pitchFamily="34" charset="0"/>
              <a:buChar char="•"/>
            </a:pPr>
            <a:r>
              <a:rPr lang="nl-BE" sz="1000" dirty="0" err="1"/>
              <a:t>Ananke</a:t>
            </a:r>
            <a:endParaRPr lang="nl-BE" sz="1000" dirty="0"/>
          </a:p>
          <a:p>
            <a:pPr marL="171450" lvl="0" indent="-171450">
              <a:lnSpc>
                <a:spcPct val="120000"/>
              </a:lnSpc>
              <a:spcBef>
                <a:spcPts val="0"/>
              </a:spcBef>
              <a:buFont typeface="Arial" panose="020B0604020202020204" pitchFamily="34" charset="0"/>
              <a:buChar char="•"/>
            </a:pPr>
            <a:r>
              <a:rPr lang="nl-BE" sz="1000" dirty="0" err="1"/>
              <a:t>Perdita</a:t>
            </a:r>
            <a:endParaRPr lang="nl-BE" sz="1000" dirty="0"/>
          </a:p>
          <a:p>
            <a:pPr marL="171450" lvl="0" indent="-171450">
              <a:lnSpc>
                <a:spcPct val="120000"/>
              </a:lnSpc>
              <a:spcBef>
                <a:spcPts val="0"/>
              </a:spcBef>
              <a:buFont typeface="Arial" panose="020B0604020202020204" pitchFamily="34" charset="0"/>
              <a:buChar char="•"/>
            </a:pPr>
            <a:r>
              <a:rPr lang="nl-BE" sz="1000" dirty="0" err="1"/>
              <a:t>Mab</a:t>
            </a:r>
            <a:endParaRPr lang="nl-BE" sz="1000" dirty="0"/>
          </a:p>
          <a:p>
            <a:pPr marL="171450" lvl="0" indent="-171450">
              <a:lnSpc>
                <a:spcPct val="120000"/>
              </a:lnSpc>
              <a:spcBef>
                <a:spcPts val="0"/>
              </a:spcBef>
              <a:buFont typeface="Arial" panose="020B0604020202020204" pitchFamily="34" charset="0"/>
              <a:buChar char="•"/>
            </a:pPr>
            <a:r>
              <a:rPr lang="nl-BE" sz="1000" dirty="0"/>
              <a:t>Deimos</a:t>
            </a:r>
          </a:p>
          <a:p>
            <a:pPr marL="171450" lvl="0" indent="-171450">
              <a:lnSpc>
                <a:spcPct val="120000"/>
              </a:lnSpc>
              <a:spcBef>
                <a:spcPts val="0"/>
              </a:spcBef>
              <a:buFont typeface="Arial" panose="020B0604020202020204" pitchFamily="34" charset="0"/>
              <a:buChar char="•"/>
            </a:pPr>
            <a:r>
              <a:rPr lang="nl-BE" sz="1000" dirty="0" err="1"/>
              <a:t>Adrastea</a:t>
            </a:r>
            <a:endParaRPr lang="nl-BE" sz="1000" dirty="0"/>
          </a:p>
          <a:p>
            <a:pPr marL="171450" lvl="0" indent="-171450">
              <a:lnSpc>
                <a:spcPct val="120000"/>
              </a:lnSpc>
              <a:spcBef>
                <a:spcPts val="0"/>
              </a:spcBef>
              <a:buFont typeface="Arial" panose="020B0604020202020204" pitchFamily="34" charset="0"/>
              <a:buChar char="•"/>
            </a:pPr>
            <a:r>
              <a:rPr lang="nl-BE" sz="1000" dirty="0" err="1"/>
              <a:t>Phobos</a:t>
            </a:r>
            <a:endParaRPr lang="nl-BE" sz="1000" dirty="0"/>
          </a:p>
          <a:p>
            <a:pPr marL="171450" lvl="0" indent="-171450">
              <a:lnSpc>
                <a:spcPct val="120000"/>
              </a:lnSpc>
              <a:spcBef>
                <a:spcPts val="0"/>
              </a:spcBef>
              <a:buFont typeface="Arial" panose="020B0604020202020204" pitchFamily="34" charset="0"/>
              <a:buChar char="•"/>
            </a:pPr>
            <a:r>
              <a:rPr lang="nl-BE" sz="1000" dirty="0"/>
              <a:t>Francisco</a:t>
            </a:r>
          </a:p>
          <a:p>
            <a:pPr marL="171450" lvl="0" indent="-171450">
              <a:lnSpc>
                <a:spcPct val="120000"/>
              </a:lnSpc>
              <a:spcBef>
                <a:spcPts val="0"/>
              </a:spcBef>
              <a:buFont typeface="Arial" panose="020B0604020202020204" pitchFamily="34" charset="0"/>
              <a:buChar char="•"/>
            </a:pPr>
            <a:r>
              <a:rPr lang="nl-BE" sz="1000" dirty="0"/>
              <a:t>Margaret</a:t>
            </a:r>
          </a:p>
          <a:p>
            <a:pPr marL="171450" lvl="0" indent="-171450">
              <a:lnSpc>
                <a:spcPct val="120000"/>
              </a:lnSpc>
              <a:spcBef>
                <a:spcPts val="0"/>
              </a:spcBef>
              <a:buFont typeface="Arial" panose="020B0604020202020204" pitchFamily="34" charset="0"/>
              <a:buChar char="•"/>
            </a:pPr>
            <a:r>
              <a:rPr lang="nl-BE" sz="1000" dirty="0"/>
              <a:t>Ferdinand</a:t>
            </a:r>
          </a:p>
          <a:p>
            <a:pPr marL="171450" lvl="0" indent="-171450">
              <a:lnSpc>
                <a:spcPct val="120000"/>
              </a:lnSpc>
              <a:spcBef>
                <a:spcPts val="0"/>
              </a:spcBef>
              <a:buFont typeface="Arial" panose="020B0604020202020204" pitchFamily="34" charset="0"/>
              <a:buChar char="•"/>
            </a:pPr>
            <a:r>
              <a:rPr lang="nl-BE" sz="1000" dirty="0" err="1"/>
              <a:t>Leda</a:t>
            </a:r>
            <a:endParaRPr lang="nl-BE" sz="1000" dirty="0"/>
          </a:p>
          <a:p>
            <a:pPr marL="171450" lvl="0" indent="-171450">
              <a:lnSpc>
                <a:spcPct val="120000"/>
              </a:lnSpc>
              <a:spcBef>
                <a:spcPts val="0"/>
              </a:spcBef>
              <a:buFont typeface="Arial" panose="020B0604020202020204" pitchFamily="34" charset="0"/>
              <a:buChar char="•"/>
            </a:pPr>
            <a:r>
              <a:rPr lang="nl-BE" sz="1000" dirty="0"/>
              <a:t>Calypso</a:t>
            </a:r>
          </a:p>
          <a:p>
            <a:pPr marL="171450" lvl="0" indent="-171450">
              <a:lnSpc>
                <a:spcPct val="120000"/>
              </a:lnSpc>
              <a:spcBef>
                <a:spcPts val="0"/>
              </a:spcBef>
              <a:buFont typeface="Arial" panose="020B0604020202020204" pitchFamily="34" charset="0"/>
              <a:buChar char="•"/>
            </a:pPr>
            <a:r>
              <a:rPr lang="nl-BE" sz="1000" dirty="0" err="1"/>
              <a:t>Kerberos</a:t>
            </a:r>
            <a:endParaRPr lang="nl-BE" sz="1000" dirty="0"/>
          </a:p>
          <a:p>
            <a:pPr marL="171450" lvl="0" indent="-171450">
              <a:lnSpc>
                <a:spcPct val="120000"/>
              </a:lnSpc>
              <a:spcBef>
                <a:spcPts val="0"/>
              </a:spcBef>
              <a:buFont typeface="Arial" panose="020B0604020202020204" pitchFamily="34" charset="0"/>
              <a:buChar char="•"/>
            </a:pPr>
            <a:r>
              <a:rPr lang="nl-BE" sz="1000" dirty="0" err="1"/>
              <a:t>Cupid</a:t>
            </a:r>
            <a:endParaRPr lang="nl-BE" sz="1000" dirty="0"/>
          </a:p>
          <a:p>
            <a:pPr marL="171450" lvl="0" indent="-171450">
              <a:lnSpc>
                <a:spcPct val="120000"/>
              </a:lnSpc>
              <a:spcBef>
                <a:spcPts val="0"/>
              </a:spcBef>
              <a:buFont typeface="Arial" panose="020B0604020202020204" pitchFamily="34" charset="0"/>
              <a:buChar char="•"/>
            </a:pPr>
            <a:r>
              <a:rPr lang="nl-BE" sz="1000" dirty="0"/>
              <a:t>Hippocampus</a:t>
            </a:r>
          </a:p>
          <a:p>
            <a:pPr marL="171450" lvl="0" indent="-171450">
              <a:lnSpc>
                <a:spcPct val="120000"/>
              </a:lnSpc>
              <a:spcBef>
                <a:spcPts val="0"/>
              </a:spcBef>
              <a:buFont typeface="Arial" panose="020B0604020202020204" pitchFamily="34" charset="0"/>
              <a:buChar char="•"/>
            </a:pPr>
            <a:r>
              <a:rPr lang="nl-BE" sz="1000" dirty="0"/>
              <a:t>Styx</a:t>
            </a:r>
          </a:p>
          <a:p>
            <a:pPr marL="171450" lvl="0" indent="-171450">
              <a:lnSpc>
                <a:spcPct val="120000"/>
              </a:lnSpc>
              <a:spcBef>
                <a:spcPts val="0"/>
              </a:spcBef>
              <a:buFont typeface="Arial" panose="020B0604020202020204" pitchFamily="34" charset="0"/>
              <a:buChar char="•"/>
            </a:pPr>
            <a:r>
              <a:rPr lang="nl-BE" sz="1000" dirty="0" err="1"/>
              <a:t>Telesto</a:t>
            </a:r>
            <a:endParaRPr lang="nl-BE" sz="1000" dirty="0"/>
          </a:p>
          <a:p>
            <a:pPr marL="171450" lvl="0" indent="-171450">
              <a:lnSpc>
                <a:spcPct val="120000"/>
              </a:lnSpc>
              <a:spcBef>
                <a:spcPts val="0"/>
              </a:spcBef>
              <a:buFont typeface="Arial" panose="020B0604020202020204" pitchFamily="34" charset="0"/>
              <a:buChar char="•"/>
            </a:pPr>
            <a:r>
              <a:rPr lang="nl-BE" sz="1000" dirty="0" err="1"/>
              <a:t>Paaliaq</a:t>
            </a:r>
            <a:endParaRPr lang="nl-BE" sz="1000" dirty="0"/>
          </a:p>
          <a:p>
            <a:pPr marL="171450" lvl="0" indent="-171450">
              <a:lnSpc>
                <a:spcPct val="120000"/>
              </a:lnSpc>
              <a:spcBef>
                <a:spcPts val="0"/>
              </a:spcBef>
              <a:buFont typeface="Arial" panose="020B0604020202020204" pitchFamily="34" charset="0"/>
              <a:buChar char="•"/>
            </a:pPr>
            <a:r>
              <a:rPr lang="nl-BE" sz="1000" dirty="0"/>
              <a:t>Pan</a:t>
            </a:r>
          </a:p>
          <a:p>
            <a:pPr marL="171450" lvl="0" indent="-171450">
              <a:lnSpc>
                <a:spcPct val="120000"/>
              </a:lnSpc>
              <a:spcBef>
                <a:spcPts val="0"/>
              </a:spcBef>
              <a:buFont typeface="Arial" panose="020B0604020202020204" pitchFamily="34" charset="0"/>
              <a:buChar char="•"/>
            </a:pPr>
            <a:r>
              <a:rPr lang="nl-BE" sz="1000" dirty="0" err="1"/>
              <a:t>Stephano</a:t>
            </a:r>
            <a:endParaRPr lang="nl-BE" sz="1000" dirty="0"/>
          </a:p>
          <a:p>
            <a:pPr marL="171450" lvl="0" indent="-171450">
              <a:lnSpc>
                <a:spcPct val="120000"/>
              </a:lnSpc>
              <a:spcBef>
                <a:spcPts val="0"/>
              </a:spcBef>
              <a:buFont typeface="Arial" panose="020B0604020202020204" pitchFamily="34" charset="0"/>
              <a:buChar char="•"/>
            </a:pPr>
            <a:r>
              <a:rPr lang="nl-BE" sz="1000" dirty="0" err="1"/>
              <a:t>Callirrhoë</a:t>
            </a:r>
            <a:endParaRPr lang="nl-BE" sz="1000" dirty="0"/>
          </a:p>
          <a:p>
            <a:pPr marL="171450" lvl="0" indent="-171450">
              <a:lnSpc>
                <a:spcPct val="120000"/>
              </a:lnSpc>
              <a:spcBef>
                <a:spcPts val="0"/>
              </a:spcBef>
              <a:buFont typeface="Arial" panose="020B0604020202020204" pitchFamily="34" charset="0"/>
              <a:buChar char="•"/>
            </a:pPr>
            <a:r>
              <a:rPr lang="nl-BE" sz="1000" dirty="0" err="1"/>
              <a:t>Erriapus</a:t>
            </a:r>
            <a:endParaRPr lang="nl-BE" sz="1000" dirty="0"/>
          </a:p>
          <a:p>
            <a:pPr marL="171450" lvl="0" indent="-171450">
              <a:lnSpc>
                <a:spcPct val="120000"/>
              </a:lnSpc>
              <a:spcBef>
                <a:spcPts val="0"/>
              </a:spcBef>
              <a:buFont typeface="Arial" panose="020B0604020202020204" pitchFamily="34" charset="0"/>
              <a:buChar char="•"/>
            </a:pPr>
            <a:r>
              <a:rPr lang="nl-BE" sz="1000" dirty="0" err="1"/>
              <a:t>Ymir</a:t>
            </a:r>
            <a:endParaRPr lang="nl-BE" sz="1000" dirty="0"/>
          </a:p>
          <a:p>
            <a:pPr marL="171450" lvl="0" indent="-171450">
              <a:lnSpc>
                <a:spcPct val="120000"/>
              </a:lnSpc>
              <a:spcBef>
                <a:spcPts val="0"/>
              </a:spcBef>
              <a:buFont typeface="Arial" panose="020B0604020202020204" pitchFamily="34" charset="0"/>
              <a:buChar char="•"/>
            </a:pPr>
            <a:r>
              <a:rPr lang="nl-BE" sz="1000" dirty="0" err="1"/>
              <a:t>Bestla</a:t>
            </a:r>
            <a:endParaRPr lang="nl-BE" sz="1000" dirty="0"/>
          </a:p>
          <a:p>
            <a:pPr marL="171450" lvl="0" indent="-171450">
              <a:lnSpc>
                <a:spcPct val="120000"/>
              </a:lnSpc>
              <a:spcBef>
                <a:spcPts val="0"/>
              </a:spcBef>
              <a:buFont typeface="Arial" panose="020B0604020202020204" pitchFamily="34" charset="0"/>
              <a:buChar char="•"/>
            </a:pPr>
            <a:r>
              <a:rPr lang="nl-BE" sz="1000" dirty="0" err="1"/>
              <a:t>Kiviuq</a:t>
            </a:r>
            <a:endParaRPr lang="nl-BE" sz="1000" dirty="0"/>
          </a:p>
          <a:p>
            <a:pPr marL="171450" lvl="0" indent="-171450">
              <a:lnSpc>
                <a:spcPct val="120000"/>
              </a:lnSpc>
              <a:spcBef>
                <a:spcPts val="0"/>
              </a:spcBef>
              <a:buFont typeface="Arial" panose="020B0604020202020204" pitchFamily="34" charset="0"/>
              <a:buChar char="•"/>
            </a:pPr>
            <a:r>
              <a:rPr lang="nl-BE" sz="1000" dirty="0" err="1"/>
              <a:t>Tarvos</a:t>
            </a:r>
            <a:endParaRPr lang="nl-BE" sz="1000" dirty="0"/>
          </a:p>
          <a:p>
            <a:pPr marL="171450" lvl="0" indent="-171450">
              <a:lnSpc>
                <a:spcPct val="120000"/>
              </a:lnSpc>
              <a:spcBef>
                <a:spcPts val="0"/>
              </a:spcBef>
              <a:buFont typeface="Arial" panose="020B0604020202020204" pitchFamily="34" charset="0"/>
              <a:buChar char="•"/>
            </a:pPr>
            <a:r>
              <a:rPr lang="nl-BE" sz="1000" dirty="0" err="1"/>
              <a:t>Trinculo</a:t>
            </a:r>
            <a:endParaRPr lang="nl-BE" sz="1000" dirty="0"/>
          </a:p>
          <a:p>
            <a:pPr marL="171450" lvl="0" indent="-171450">
              <a:lnSpc>
                <a:spcPct val="120000"/>
              </a:lnSpc>
              <a:spcBef>
                <a:spcPts val="0"/>
              </a:spcBef>
              <a:buFont typeface="Arial" panose="020B0604020202020204" pitchFamily="34" charset="0"/>
              <a:buChar char="•"/>
            </a:pPr>
            <a:r>
              <a:rPr lang="nl-BE" sz="1000" dirty="0" err="1"/>
              <a:t>Narvi</a:t>
            </a:r>
            <a:endParaRPr lang="nl-BE" sz="1000" dirty="0"/>
          </a:p>
          <a:p>
            <a:pPr marL="171450" lvl="0" indent="-171450">
              <a:lnSpc>
                <a:spcPct val="120000"/>
              </a:lnSpc>
              <a:spcBef>
                <a:spcPts val="0"/>
              </a:spcBef>
              <a:buFont typeface="Arial" panose="020B0604020202020204" pitchFamily="34" charset="0"/>
              <a:buChar char="•"/>
            </a:pPr>
            <a:r>
              <a:rPr lang="nl-BE" sz="1000" dirty="0" err="1"/>
              <a:t>Daphnis</a:t>
            </a:r>
            <a:endParaRPr lang="nl-BE" sz="1000" dirty="0"/>
          </a:p>
          <a:p>
            <a:pPr marL="171450" lvl="0" indent="-171450">
              <a:lnSpc>
                <a:spcPct val="120000"/>
              </a:lnSpc>
              <a:spcBef>
                <a:spcPts val="0"/>
              </a:spcBef>
              <a:buFont typeface="Arial" panose="020B0604020202020204" pitchFamily="34" charset="0"/>
              <a:buChar char="•"/>
            </a:pPr>
            <a:r>
              <a:rPr lang="nl-BE" sz="1000" dirty="0" err="1"/>
              <a:t>Bebhionn</a:t>
            </a:r>
            <a:endParaRPr lang="nl-BE" sz="1000" dirty="0"/>
          </a:p>
          <a:p>
            <a:pPr marL="171450" lvl="0" indent="-171450">
              <a:lnSpc>
                <a:spcPct val="120000"/>
              </a:lnSpc>
              <a:spcBef>
                <a:spcPts val="0"/>
              </a:spcBef>
              <a:buFont typeface="Arial" panose="020B0604020202020204" pitchFamily="34" charset="0"/>
              <a:buChar char="•"/>
            </a:pPr>
            <a:r>
              <a:rPr lang="nl-BE" sz="1000" dirty="0" err="1"/>
              <a:t>Ijiraq</a:t>
            </a:r>
            <a:endParaRPr lang="nl-BE" sz="1000" dirty="0"/>
          </a:p>
          <a:p>
            <a:pPr marL="171450" lvl="0" indent="-171450">
              <a:lnSpc>
                <a:spcPct val="120000"/>
              </a:lnSpc>
              <a:spcBef>
                <a:spcPts val="0"/>
              </a:spcBef>
              <a:buFont typeface="Arial" panose="020B0604020202020204" pitchFamily="34" charset="0"/>
              <a:buChar char="•"/>
            </a:pPr>
            <a:r>
              <a:rPr lang="nl-BE" sz="1000" dirty="0" err="1"/>
              <a:t>Farbauti</a:t>
            </a:r>
            <a:endParaRPr lang="nl-BE" sz="1000" dirty="0"/>
          </a:p>
          <a:p>
            <a:pPr marL="171450" lvl="0" indent="-171450">
              <a:lnSpc>
                <a:spcPct val="120000"/>
              </a:lnSpc>
              <a:spcBef>
                <a:spcPts val="0"/>
              </a:spcBef>
              <a:buFont typeface="Arial" panose="020B0604020202020204" pitchFamily="34" charset="0"/>
              <a:buChar char="•"/>
            </a:pPr>
            <a:r>
              <a:rPr lang="nl-BE" sz="1000" dirty="0" err="1"/>
              <a:t>Harpalyke</a:t>
            </a:r>
            <a:endParaRPr lang="nl-BE" sz="1000" dirty="0"/>
          </a:p>
          <a:p>
            <a:pPr marL="171450" lvl="0" indent="-171450">
              <a:lnSpc>
                <a:spcPct val="120000"/>
              </a:lnSpc>
              <a:spcBef>
                <a:spcPts val="0"/>
              </a:spcBef>
              <a:buFont typeface="Arial" panose="020B0604020202020204" pitchFamily="34" charset="0"/>
              <a:buChar char="•"/>
            </a:pPr>
            <a:r>
              <a:rPr lang="nl-BE" sz="1000" dirty="0" err="1"/>
              <a:t>Themisto</a:t>
            </a:r>
            <a:endParaRPr lang="nl-BE" sz="1000" dirty="0"/>
          </a:p>
          <a:p>
            <a:pPr marL="171450" lvl="0" indent="-171450">
              <a:lnSpc>
                <a:spcPct val="120000"/>
              </a:lnSpc>
              <a:spcBef>
                <a:spcPts val="0"/>
              </a:spcBef>
              <a:buFont typeface="Arial" panose="020B0604020202020204" pitchFamily="34" charset="0"/>
              <a:buChar char="•"/>
            </a:pPr>
            <a:r>
              <a:rPr lang="nl-BE" sz="1000" dirty="0" err="1"/>
              <a:t>Eukelade</a:t>
            </a:r>
            <a:endParaRPr lang="nl-BE" sz="1000" dirty="0"/>
          </a:p>
          <a:p>
            <a:pPr marL="171450" lvl="0" indent="-171450">
              <a:lnSpc>
                <a:spcPct val="120000"/>
              </a:lnSpc>
              <a:spcBef>
                <a:spcPts val="0"/>
              </a:spcBef>
              <a:buFont typeface="Arial" panose="020B0604020202020204" pitchFamily="34" charset="0"/>
              <a:buChar char="•"/>
            </a:pPr>
            <a:r>
              <a:rPr lang="nl-BE" sz="1000" dirty="0" err="1"/>
              <a:t>Hermippe</a:t>
            </a:r>
            <a:endParaRPr lang="nl-BE" sz="1000" dirty="0"/>
          </a:p>
          <a:p>
            <a:pPr marL="171450" lvl="0" indent="-171450">
              <a:lnSpc>
                <a:spcPct val="120000"/>
              </a:lnSpc>
              <a:spcBef>
                <a:spcPts val="0"/>
              </a:spcBef>
              <a:buFont typeface="Arial" panose="020B0604020202020204" pitchFamily="34" charset="0"/>
              <a:buChar char="•"/>
            </a:pPr>
            <a:r>
              <a:rPr lang="nl-BE" sz="1000" dirty="0" err="1"/>
              <a:t>Helike</a:t>
            </a:r>
            <a:endParaRPr lang="nl-BE" sz="1000" dirty="0"/>
          </a:p>
          <a:p>
            <a:pPr marL="171450" lvl="0" indent="-171450">
              <a:lnSpc>
                <a:spcPct val="120000"/>
              </a:lnSpc>
              <a:spcBef>
                <a:spcPts val="0"/>
              </a:spcBef>
              <a:buFont typeface="Arial" panose="020B0604020202020204" pitchFamily="34" charset="0"/>
              <a:buChar char="•"/>
            </a:pPr>
            <a:r>
              <a:rPr lang="nl-BE" sz="1000" dirty="0" err="1"/>
              <a:t>Autonoe</a:t>
            </a:r>
            <a:endParaRPr lang="nl-BE" sz="1000" dirty="0"/>
          </a:p>
          <a:p>
            <a:pPr marL="171450" lvl="0" indent="-171450">
              <a:lnSpc>
                <a:spcPct val="120000"/>
              </a:lnSpc>
              <a:spcBef>
                <a:spcPts val="0"/>
              </a:spcBef>
              <a:buFont typeface="Arial" panose="020B0604020202020204" pitchFamily="34" charset="0"/>
              <a:buChar char="•"/>
            </a:pPr>
            <a:r>
              <a:rPr lang="nl-BE" sz="1000" dirty="0" err="1"/>
              <a:t>Thyone</a:t>
            </a:r>
            <a:endParaRPr lang="nl-BE" sz="1000" dirty="0"/>
          </a:p>
          <a:p>
            <a:pPr marL="171450" lvl="0" indent="-171450">
              <a:lnSpc>
                <a:spcPct val="120000"/>
              </a:lnSpc>
              <a:spcBef>
                <a:spcPts val="0"/>
              </a:spcBef>
              <a:buFont typeface="Arial" panose="020B0604020202020204" pitchFamily="34" charset="0"/>
              <a:buChar char="•"/>
            </a:pPr>
            <a:r>
              <a:rPr lang="nl-BE" sz="1000" dirty="0" err="1"/>
              <a:t>Aoede</a:t>
            </a:r>
            <a:endParaRPr lang="nl-BE" sz="1000" dirty="0"/>
          </a:p>
          <a:p>
            <a:pPr marL="171450" lvl="0" indent="-171450">
              <a:lnSpc>
                <a:spcPct val="120000"/>
              </a:lnSpc>
              <a:spcBef>
                <a:spcPts val="0"/>
              </a:spcBef>
              <a:buFont typeface="Arial" panose="020B0604020202020204" pitchFamily="34" charset="0"/>
              <a:buChar char="•"/>
            </a:pPr>
            <a:r>
              <a:rPr lang="nl-BE" sz="1000" dirty="0" err="1"/>
              <a:t>Pallene</a:t>
            </a:r>
            <a:endParaRPr lang="nl-BE" sz="1000" dirty="0"/>
          </a:p>
          <a:p>
            <a:pPr marL="171450" lvl="0" indent="-171450">
              <a:lnSpc>
                <a:spcPct val="120000"/>
              </a:lnSpc>
              <a:spcBef>
                <a:spcPts val="0"/>
              </a:spcBef>
              <a:buFont typeface="Arial" panose="020B0604020202020204" pitchFamily="34" charset="0"/>
              <a:buChar char="•"/>
            </a:pPr>
            <a:r>
              <a:rPr lang="nl-BE" sz="1000" dirty="0" err="1"/>
              <a:t>Chaldene</a:t>
            </a:r>
            <a:endParaRPr lang="nl-BE" sz="1000" dirty="0"/>
          </a:p>
          <a:p>
            <a:pPr marL="171450" lvl="0" indent="-171450">
              <a:lnSpc>
                <a:spcPct val="120000"/>
              </a:lnSpc>
              <a:spcBef>
                <a:spcPts val="0"/>
              </a:spcBef>
              <a:buFont typeface="Arial" panose="020B0604020202020204" pitchFamily="34" charset="0"/>
              <a:buChar char="•"/>
            </a:pPr>
            <a:r>
              <a:rPr lang="nl-BE" sz="1000" dirty="0" err="1"/>
              <a:t>Polydeuces</a:t>
            </a:r>
            <a:endParaRPr lang="nl-BE" sz="1000" dirty="0"/>
          </a:p>
          <a:p>
            <a:pPr marL="171450" lvl="0" indent="-171450">
              <a:lnSpc>
                <a:spcPct val="120000"/>
              </a:lnSpc>
              <a:spcBef>
                <a:spcPts val="0"/>
              </a:spcBef>
              <a:buFont typeface="Arial" panose="020B0604020202020204" pitchFamily="34" charset="0"/>
              <a:buChar char="•"/>
            </a:pPr>
            <a:r>
              <a:rPr lang="nl-BE" sz="1000" dirty="0" err="1"/>
              <a:t>Erinome</a:t>
            </a:r>
            <a:endParaRPr lang="nl-BE" sz="1000" dirty="0"/>
          </a:p>
          <a:p>
            <a:pPr marL="171450" lvl="0" indent="-171450">
              <a:lnSpc>
                <a:spcPct val="120000"/>
              </a:lnSpc>
              <a:spcBef>
                <a:spcPts val="0"/>
              </a:spcBef>
              <a:buFont typeface="Arial" panose="020B0604020202020204" pitchFamily="34" charset="0"/>
              <a:buChar char="•"/>
            </a:pPr>
            <a:r>
              <a:rPr lang="nl-BE" sz="1000" dirty="0" err="1"/>
              <a:t>Methone</a:t>
            </a:r>
            <a:endParaRPr lang="nl-BE" sz="1000" dirty="0"/>
          </a:p>
          <a:p>
            <a:pPr marL="171450" lvl="0" indent="-171450">
              <a:lnSpc>
                <a:spcPct val="120000"/>
              </a:lnSpc>
              <a:spcBef>
                <a:spcPts val="0"/>
              </a:spcBef>
              <a:buFont typeface="Arial" panose="020B0604020202020204" pitchFamily="34" charset="0"/>
              <a:buChar char="•"/>
            </a:pPr>
            <a:r>
              <a:rPr lang="nl-BE" sz="1000" dirty="0" err="1"/>
              <a:t>Mundilfari</a:t>
            </a:r>
            <a:endParaRPr lang="nl-BE" sz="1000" dirty="0"/>
          </a:p>
          <a:p>
            <a:pPr marL="171450" lvl="0" indent="-171450">
              <a:lnSpc>
                <a:spcPct val="120000"/>
              </a:lnSpc>
              <a:spcBef>
                <a:spcPts val="0"/>
              </a:spcBef>
              <a:buFont typeface="Arial" panose="020B0604020202020204" pitchFamily="34" charset="0"/>
              <a:buChar char="•"/>
            </a:pPr>
            <a:r>
              <a:rPr lang="nl-BE" sz="1000" dirty="0" err="1"/>
              <a:t>Suttungr</a:t>
            </a:r>
            <a:endParaRPr lang="nl-BE" sz="1000" dirty="0"/>
          </a:p>
          <a:p>
            <a:pPr marL="171450" lvl="0" indent="-171450">
              <a:lnSpc>
                <a:spcPct val="120000"/>
              </a:lnSpc>
              <a:spcBef>
                <a:spcPts val="0"/>
              </a:spcBef>
              <a:buFont typeface="Arial" panose="020B0604020202020204" pitchFamily="34" charset="0"/>
              <a:buChar char="•"/>
            </a:pPr>
            <a:r>
              <a:rPr lang="nl-BE" sz="1000" dirty="0" err="1"/>
              <a:t>Thrymr</a:t>
            </a:r>
            <a:endParaRPr lang="nl-BE" sz="1000" dirty="0"/>
          </a:p>
          <a:p>
            <a:pPr marL="171450" lvl="0" indent="-171450">
              <a:lnSpc>
                <a:spcPct val="120000"/>
              </a:lnSpc>
              <a:spcBef>
                <a:spcPts val="0"/>
              </a:spcBef>
              <a:buFont typeface="Arial" panose="020B0604020202020204" pitchFamily="34" charset="0"/>
              <a:buChar char="•"/>
            </a:pPr>
            <a:r>
              <a:rPr lang="nl-BE" sz="1000" dirty="0" err="1"/>
              <a:t>Skathi</a:t>
            </a:r>
            <a:endParaRPr lang="nl-BE" sz="1000" dirty="0"/>
          </a:p>
          <a:p>
            <a:pPr marL="171450" lvl="0" indent="-171450">
              <a:lnSpc>
                <a:spcPct val="120000"/>
              </a:lnSpc>
              <a:spcBef>
                <a:spcPts val="0"/>
              </a:spcBef>
              <a:buFont typeface="Arial" panose="020B0604020202020204" pitchFamily="34" charset="0"/>
              <a:buChar char="•"/>
            </a:pPr>
            <a:r>
              <a:rPr lang="nl-BE" sz="1000" dirty="0" err="1"/>
              <a:t>Praxidike</a:t>
            </a:r>
            <a:endParaRPr lang="nl-BE" sz="1000" dirty="0"/>
          </a:p>
          <a:p>
            <a:pPr marL="171450" lvl="0" indent="-171450">
              <a:lnSpc>
                <a:spcPct val="120000"/>
              </a:lnSpc>
              <a:spcBef>
                <a:spcPts val="0"/>
              </a:spcBef>
              <a:buFont typeface="Arial" panose="020B0604020202020204" pitchFamily="34" charset="0"/>
              <a:buChar char="•"/>
            </a:pPr>
            <a:r>
              <a:rPr lang="nl-BE" sz="1000" dirty="0" err="1"/>
              <a:t>Iocaste</a:t>
            </a:r>
            <a:endParaRPr lang="nl-BE" sz="1000" dirty="0"/>
          </a:p>
          <a:p>
            <a:pPr marL="171450" lvl="0" indent="-171450">
              <a:lnSpc>
                <a:spcPct val="120000"/>
              </a:lnSpc>
              <a:spcBef>
                <a:spcPts val="0"/>
              </a:spcBef>
              <a:buFont typeface="Arial" panose="020B0604020202020204" pitchFamily="34" charset="0"/>
              <a:buChar char="•"/>
            </a:pPr>
            <a:r>
              <a:rPr lang="nl-BE" sz="1000" dirty="0" err="1"/>
              <a:t>Eurydome</a:t>
            </a:r>
            <a:endParaRPr lang="nl-BE" sz="1000" dirty="0"/>
          </a:p>
          <a:p>
            <a:pPr marL="171450" lvl="0" indent="-171450">
              <a:lnSpc>
                <a:spcPct val="120000"/>
              </a:lnSpc>
              <a:spcBef>
                <a:spcPts val="0"/>
              </a:spcBef>
              <a:buFont typeface="Arial" panose="020B0604020202020204" pitchFamily="34" charset="0"/>
              <a:buChar char="•"/>
            </a:pPr>
            <a:r>
              <a:rPr lang="nl-BE" sz="1000" dirty="0" err="1"/>
              <a:t>Hegemone</a:t>
            </a:r>
            <a:endParaRPr lang="nl-BE" sz="1000" dirty="0"/>
          </a:p>
          <a:p>
            <a:pPr marL="171450" lvl="0" indent="-171450">
              <a:lnSpc>
                <a:spcPct val="120000"/>
              </a:lnSpc>
              <a:spcBef>
                <a:spcPts val="0"/>
              </a:spcBef>
              <a:buFont typeface="Arial" panose="020B0604020202020204" pitchFamily="34" charset="0"/>
              <a:buChar char="•"/>
            </a:pPr>
            <a:r>
              <a:rPr lang="nl-BE" sz="1000" dirty="0" err="1"/>
              <a:t>Aitne</a:t>
            </a:r>
            <a:endParaRPr lang="nl-BE" sz="1000" dirty="0"/>
          </a:p>
          <a:p>
            <a:pPr marL="171450" lvl="0" indent="-171450">
              <a:lnSpc>
                <a:spcPct val="120000"/>
              </a:lnSpc>
              <a:spcBef>
                <a:spcPts val="0"/>
              </a:spcBef>
              <a:buFont typeface="Arial" panose="020B0604020202020204" pitchFamily="34" charset="0"/>
              <a:buChar char="•"/>
            </a:pPr>
            <a:r>
              <a:rPr lang="nl-BE" sz="1000" dirty="0" err="1"/>
              <a:t>Arche</a:t>
            </a:r>
            <a:endParaRPr lang="nl-BE" sz="1000" dirty="0"/>
          </a:p>
          <a:p>
            <a:pPr marL="171450" lvl="0" indent="-171450">
              <a:lnSpc>
                <a:spcPct val="120000"/>
              </a:lnSpc>
              <a:spcBef>
                <a:spcPts val="0"/>
              </a:spcBef>
              <a:buFont typeface="Arial" panose="020B0604020202020204" pitchFamily="34" charset="0"/>
              <a:buChar char="•"/>
            </a:pPr>
            <a:r>
              <a:rPr lang="nl-BE" sz="1000" dirty="0" err="1"/>
              <a:t>Euanthe</a:t>
            </a:r>
            <a:endParaRPr lang="nl-BE" sz="1000" dirty="0"/>
          </a:p>
          <a:p>
            <a:pPr marL="171450" lvl="0" indent="-171450">
              <a:lnSpc>
                <a:spcPct val="120000"/>
              </a:lnSpc>
              <a:spcBef>
                <a:spcPts val="0"/>
              </a:spcBef>
              <a:buFont typeface="Arial" panose="020B0604020202020204" pitchFamily="34" charset="0"/>
              <a:buChar char="•"/>
            </a:pPr>
            <a:r>
              <a:rPr lang="nl-BE" sz="1000" dirty="0" err="1"/>
              <a:t>Carpo</a:t>
            </a:r>
            <a:endParaRPr lang="nl-BE" sz="1000" dirty="0"/>
          </a:p>
          <a:p>
            <a:pPr marL="171450" lvl="0" indent="-171450">
              <a:lnSpc>
                <a:spcPct val="120000"/>
              </a:lnSpc>
              <a:spcBef>
                <a:spcPts val="0"/>
              </a:spcBef>
              <a:buFont typeface="Arial" panose="020B0604020202020204" pitchFamily="34" charset="0"/>
              <a:buChar char="•"/>
            </a:pPr>
            <a:r>
              <a:rPr lang="nl-BE" sz="1000" dirty="0" err="1"/>
              <a:t>Kalyke</a:t>
            </a:r>
            <a:endParaRPr lang="nl-BE" sz="1000" dirty="0"/>
          </a:p>
          <a:p>
            <a:pPr marL="171450" lvl="0" indent="-171450">
              <a:lnSpc>
                <a:spcPct val="120000"/>
              </a:lnSpc>
              <a:spcBef>
                <a:spcPts val="0"/>
              </a:spcBef>
              <a:buFont typeface="Arial" panose="020B0604020202020204" pitchFamily="34" charset="0"/>
              <a:buChar char="•"/>
            </a:pPr>
            <a:r>
              <a:rPr lang="nl-BE" sz="1000" dirty="0" err="1"/>
              <a:t>Megaclite</a:t>
            </a:r>
            <a:endParaRPr lang="nl-BE" sz="1000" dirty="0"/>
          </a:p>
          <a:p>
            <a:pPr marL="171450" lvl="0" indent="-171450">
              <a:lnSpc>
                <a:spcPct val="120000"/>
              </a:lnSpc>
              <a:spcBef>
                <a:spcPts val="0"/>
              </a:spcBef>
              <a:buFont typeface="Arial" panose="020B0604020202020204" pitchFamily="34" charset="0"/>
              <a:buChar char="•"/>
            </a:pPr>
            <a:r>
              <a:rPr lang="nl-BE" sz="1000" dirty="0" err="1"/>
              <a:t>Euporie</a:t>
            </a:r>
            <a:endParaRPr lang="nl-BE" sz="1000" dirty="0"/>
          </a:p>
          <a:p>
            <a:pPr marL="171450" lvl="0" indent="-171450">
              <a:lnSpc>
                <a:spcPct val="120000"/>
              </a:lnSpc>
              <a:spcBef>
                <a:spcPts val="0"/>
              </a:spcBef>
              <a:buFont typeface="Arial" panose="020B0604020202020204" pitchFamily="34" charset="0"/>
              <a:buChar char="•"/>
            </a:pPr>
            <a:r>
              <a:rPr lang="nl-BE" sz="1000" dirty="0"/>
              <a:t>Sponde</a:t>
            </a:r>
          </a:p>
          <a:p>
            <a:pPr marL="171450" lvl="0" indent="-171450">
              <a:lnSpc>
                <a:spcPct val="120000"/>
              </a:lnSpc>
              <a:spcBef>
                <a:spcPts val="0"/>
              </a:spcBef>
              <a:buFont typeface="Arial" panose="020B0604020202020204" pitchFamily="34" charset="0"/>
              <a:buChar char="•"/>
            </a:pPr>
            <a:r>
              <a:rPr lang="nl-BE" sz="1000" dirty="0" err="1"/>
              <a:t>Taygete</a:t>
            </a:r>
            <a:endParaRPr lang="nl-BE" sz="1000" dirty="0"/>
          </a:p>
          <a:p>
            <a:pPr marL="171450" lvl="0" indent="-171450">
              <a:lnSpc>
                <a:spcPct val="120000"/>
              </a:lnSpc>
              <a:spcBef>
                <a:spcPts val="0"/>
              </a:spcBef>
              <a:buFont typeface="Arial" panose="020B0604020202020204" pitchFamily="34" charset="0"/>
              <a:buChar char="•"/>
            </a:pPr>
            <a:r>
              <a:rPr lang="nl-BE" sz="1000" dirty="0" err="1"/>
              <a:t>Isonoe</a:t>
            </a:r>
            <a:endParaRPr lang="nl-BE" sz="1000" dirty="0"/>
          </a:p>
          <a:p>
            <a:pPr marL="171450" lvl="0" indent="-171450">
              <a:lnSpc>
                <a:spcPct val="120000"/>
              </a:lnSpc>
              <a:spcBef>
                <a:spcPts val="0"/>
              </a:spcBef>
              <a:buFont typeface="Arial" panose="020B0604020202020204" pitchFamily="34" charset="0"/>
              <a:buChar char="•"/>
            </a:pPr>
            <a:r>
              <a:rPr lang="nl-BE" sz="1000" dirty="0"/>
              <a:t>Kale</a:t>
            </a:r>
          </a:p>
          <a:p>
            <a:pPr marL="171450" lvl="0" indent="-171450">
              <a:lnSpc>
                <a:spcPct val="120000"/>
              </a:lnSpc>
              <a:spcBef>
                <a:spcPts val="0"/>
              </a:spcBef>
              <a:buFont typeface="Arial" panose="020B0604020202020204" pitchFamily="34" charset="0"/>
              <a:buChar char="•"/>
            </a:pPr>
            <a:r>
              <a:rPr lang="nl-BE" sz="1000" dirty="0" err="1"/>
              <a:t>Pasithee</a:t>
            </a:r>
            <a:endParaRPr lang="nl-BE" sz="1000" dirty="0"/>
          </a:p>
          <a:p>
            <a:pPr marL="171450" lvl="0" indent="-171450">
              <a:lnSpc>
                <a:spcPct val="120000"/>
              </a:lnSpc>
              <a:spcBef>
                <a:spcPts val="0"/>
              </a:spcBef>
              <a:buFont typeface="Arial" panose="020B0604020202020204" pitchFamily="34" charset="0"/>
              <a:buChar char="•"/>
            </a:pPr>
            <a:r>
              <a:rPr lang="nl-BE" sz="1000" dirty="0" err="1"/>
              <a:t>Mneme</a:t>
            </a:r>
            <a:endParaRPr lang="nl-BE" sz="1000" dirty="0"/>
          </a:p>
          <a:p>
            <a:pPr marL="171450" lvl="0" indent="-171450">
              <a:lnSpc>
                <a:spcPct val="120000"/>
              </a:lnSpc>
              <a:spcBef>
                <a:spcPts val="0"/>
              </a:spcBef>
              <a:buFont typeface="Arial" panose="020B0604020202020204" pitchFamily="34" charset="0"/>
              <a:buChar char="•"/>
            </a:pPr>
            <a:r>
              <a:rPr lang="nl-BE" sz="1000" dirty="0" err="1"/>
              <a:t>Thelxinoe</a:t>
            </a:r>
            <a:endParaRPr lang="nl-BE" sz="1000" dirty="0"/>
          </a:p>
          <a:p>
            <a:pPr marL="171450" lvl="0" indent="-171450">
              <a:lnSpc>
                <a:spcPct val="120000"/>
              </a:lnSpc>
              <a:spcBef>
                <a:spcPts val="0"/>
              </a:spcBef>
              <a:buFont typeface="Arial" panose="020B0604020202020204" pitchFamily="34" charset="0"/>
              <a:buChar char="•"/>
            </a:pPr>
            <a:r>
              <a:rPr lang="nl-BE" sz="1000" dirty="0" err="1"/>
              <a:t>Orthosie</a:t>
            </a:r>
            <a:endParaRPr lang="nl-BE" sz="1000" dirty="0"/>
          </a:p>
          <a:p>
            <a:pPr marL="171450" lvl="0" indent="-171450">
              <a:lnSpc>
                <a:spcPct val="120000"/>
              </a:lnSpc>
              <a:spcBef>
                <a:spcPts val="0"/>
              </a:spcBef>
              <a:buFont typeface="Arial" panose="020B0604020202020204" pitchFamily="34" charset="0"/>
              <a:buChar char="•"/>
            </a:pPr>
            <a:r>
              <a:rPr lang="nl-BE" sz="1000" dirty="0" err="1"/>
              <a:t>Kallichore</a:t>
            </a:r>
            <a:endParaRPr lang="nl-BE" sz="1000" dirty="0"/>
          </a:p>
          <a:p>
            <a:pPr marL="171450" lvl="0" indent="-171450">
              <a:lnSpc>
                <a:spcPct val="120000"/>
              </a:lnSpc>
              <a:spcBef>
                <a:spcPts val="0"/>
              </a:spcBef>
              <a:buFont typeface="Arial" panose="020B0604020202020204" pitchFamily="34" charset="0"/>
              <a:buChar char="•"/>
            </a:pPr>
            <a:r>
              <a:rPr lang="nl-BE" sz="1000" dirty="0" err="1"/>
              <a:t>Cyllene</a:t>
            </a:r>
            <a:endParaRPr lang="nl-BE" sz="1000" dirty="0"/>
          </a:p>
        </p:txBody>
      </p:sp>
    </p:spTree>
    <p:extLst>
      <p:ext uri="{BB962C8B-B14F-4D97-AF65-F5344CB8AC3E}">
        <p14:creationId xmlns:p14="http://schemas.microsoft.com/office/powerpoint/2010/main" val="3392480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
                                        <p:tgtEl>
                                          <p:spTgt spid="3">
                                            <p:txEl>
                                              <p:pRg st="0" end="0"/>
                                            </p:txEl>
                                          </p:spTgt>
                                        </p:tgtEl>
                                      </p:cBhvr>
                                    </p:animEffect>
                                  </p:childTnLst>
                                </p:cTn>
                              </p:par>
                            </p:childTnLst>
                          </p:cTn>
                        </p:par>
                        <p:par>
                          <p:cTn id="8" fill="hold">
                            <p:stCondLst>
                              <p:cond delay="2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
                                        <p:tgtEl>
                                          <p:spTgt spid="3">
                                            <p:txEl>
                                              <p:pRg st="1" end="1"/>
                                            </p:txEl>
                                          </p:spTgt>
                                        </p:tgtEl>
                                      </p:cBhvr>
                                    </p:animEffect>
                                  </p:childTnLst>
                                </p:cTn>
                              </p:par>
                            </p:childTnLst>
                          </p:cTn>
                        </p:par>
                        <p:par>
                          <p:cTn id="12" fill="hold">
                            <p:stCondLst>
                              <p:cond delay="4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
                                        <p:tgtEl>
                                          <p:spTgt spid="3">
                                            <p:txEl>
                                              <p:pRg st="2" end="2"/>
                                            </p:txEl>
                                          </p:spTgt>
                                        </p:tgtEl>
                                      </p:cBhvr>
                                    </p:animEffect>
                                  </p:childTnLst>
                                </p:cTn>
                              </p:par>
                            </p:childTnLst>
                          </p:cTn>
                        </p:par>
                        <p:par>
                          <p:cTn id="16" fill="hold">
                            <p:stCondLst>
                              <p:cond delay="6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
                                        <p:tgtEl>
                                          <p:spTgt spid="3">
                                            <p:txEl>
                                              <p:pRg st="3" end="3"/>
                                            </p:txEl>
                                          </p:spTgt>
                                        </p:tgtEl>
                                      </p:cBhvr>
                                    </p:animEffect>
                                  </p:childTnLst>
                                </p:cTn>
                              </p:par>
                            </p:childTnLst>
                          </p:cTn>
                        </p:par>
                        <p:par>
                          <p:cTn id="20" fill="hold">
                            <p:stCondLst>
                              <p:cond delay="8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
                                        <p:tgtEl>
                                          <p:spTgt spid="3">
                                            <p:txEl>
                                              <p:pRg st="4" end="4"/>
                                            </p:txEl>
                                          </p:spTgt>
                                        </p:tgtEl>
                                      </p:cBhvr>
                                    </p:animEffect>
                                  </p:childTnLst>
                                </p:cTn>
                              </p:par>
                            </p:childTnLst>
                          </p:cTn>
                        </p:par>
                        <p:par>
                          <p:cTn id="24" fill="hold">
                            <p:stCondLst>
                              <p:cond delay="1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
                                        <p:tgtEl>
                                          <p:spTgt spid="3">
                                            <p:txEl>
                                              <p:pRg st="5" end="5"/>
                                            </p:txEl>
                                          </p:spTgt>
                                        </p:tgtEl>
                                      </p:cBhvr>
                                    </p:animEffect>
                                  </p:childTnLst>
                                </p:cTn>
                              </p:par>
                            </p:childTnLst>
                          </p:cTn>
                        </p:par>
                        <p:par>
                          <p:cTn id="28" fill="hold">
                            <p:stCondLst>
                              <p:cond delay="120"/>
                            </p:stCondLst>
                            <p:childTnLst>
                              <p:par>
                                <p:cTn id="29" presetID="10"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
                                        <p:tgtEl>
                                          <p:spTgt spid="3">
                                            <p:txEl>
                                              <p:pRg st="6" end="6"/>
                                            </p:txEl>
                                          </p:spTgt>
                                        </p:tgtEl>
                                      </p:cBhvr>
                                    </p:animEffect>
                                  </p:childTnLst>
                                </p:cTn>
                              </p:par>
                            </p:childTnLst>
                          </p:cTn>
                        </p:par>
                        <p:par>
                          <p:cTn id="32" fill="hold">
                            <p:stCondLst>
                              <p:cond delay="140"/>
                            </p:stCondLst>
                            <p:childTnLst>
                              <p:par>
                                <p:cTn id="33" presetID="10" presetClass="entr" presetSubtype="0"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20"/>
                                        <p:tgtEl>
                                          <p:spTgt spid="3">
                                            <p:txEl>
                                              <p:pRg st="7" end="7"/>
                                            </p:txEl>
                                          </p:spTgt>
                                        </p:tgtEl>
                                      </p:cBhvr>
                                    </p:animEffect>
                                  </p:childTnLst>
                                </p:cTn>
                              </p:par>
                            </p:childTnLst>
                          </p:cTn>
                        </p:par>
                        <p:par>
                          <p:cTn id="36" fill="hold">
                            <p:stCondLst>
                              <p:cond delay="160"/>
                            </p:stCondLst>
                            <p:childTnLst>
                              <p:par>
                                <p:cTn id="37" presetID="10" presetClass="entr" presetSubtype="0" fill="hold"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20"/>
                                        <p:tgtEl>
                                          <p:spTgt spid="3">
                                            <p:txEl>
                                              <p:pRg st="8" end="8"/>
                                            </p:txEl>
                                          </p:spTgt>
                                        </p:tgtEl>
                                      </p:cBhvr>
                                    </p:animEffect>
                                  </p:childTnLst>
                                </p:cTn>
                              </p:par>
                            </p:childTnLst>
                          </p:cTn>
                        </p:par>
                        <p:par>
                          <p:cTn id="40" fill="hold">
                            <p:stCondLst>
                              <p:cond delay="180"/>
                            </p:stCondLst>
                            <p:childTnLst>
                              <p:par>
                                <p:cTn id="41" presetID="10" presetClass="entr" presetSubtype="0" fill="hold"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20"/>
                                        <p:tgtEl>
                                          <p:spTgt spid="3">
                                            <p:txEl>
                                              <p:pRg st="9" end="9"/>
                                            </p:txEl>
                                          </p:spTgt>
                                        </p:tgtEl>
                                      </p:cBhvr>
                                    </p:animEffect>
                                  </p:childTnLst>
                                </p:cTn>
                              </p:par>
                            </p:childTnLst>
                          </p:cTn>
                        </p:par>
                        <p:par>
                          <p:cTn id="44" fill="hold">
                            <p:stCondLst>
                              <p:cond delay="200"/>
                            </p:stCondLst>
                            <p:childTnLst>
                              <p:par>
                                <p:cTn id="45" presetID="10" presetClass="entr" presetSubtype="0" fill="hold"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20"/>
                                        <p:tgtEl>
                                          <p:spTgt spid="3">
                                            <p:txEl>
                                              <p:pRg st="10" end="10"/>
                                            </p:txEl>
                                          </p:spTgt>
                                        </p:tgtEl>
                                      </p:cBhvr>
                                    </p:animEffect>
                                  </p:childTnLst>
                                </p:cTn>
                              </p:par>
                            </p:childTnLst>
                          </p:cTn>
                        </p:par>
                        <p:par>
                          <p:cTn id="48" fill="hold">
                            <p:stCondLst>
                              <p:cond delay="220"/>
                            </p:stCondLst>
                            <p:childTnLst>
                              <p:par>
                                <p:cTn id="49" presetID="10" presetClass="entr" presetSubtype="0" fill="hold" nodeType="after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Effect transition="in" filter="fade">
                                      <p:cBhvr>
                                        <p:cTn id="51" dur="20"/>
                                        <p:tgtEl>
                                          <p:spTgt spid="3">
                                            <p:txEl>
                                              <p:pRg st="11" end="11"/>
                                            </p:txEl>
                                          </p:spTgt>
                                        </p:tgtEl>
                                      </p:cBhvr>
                                    </p:animEffect>
                                  </p:childTnLst>
                                </p:cTn>
                              </p:par>
                            </p:childTnLst>
                          </p:cTn>
                        </p:par>
                        <p:par>
                          <p:cTn id="52" fill="hold">
                            <p:stCondLst>
                              <p:cond delay="240"/>
                            </p:stCondLst>
                            <p:childTnLst>
                              <p:par>
                                <p:cTn id="53" presetID="10" presetClass="entr" presetSubtype="0" fill="hold" nodeType="after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Effect transition="in" filter="fade">
                                      <p:cBhvr>
                                        <p:cTn id="55" dur="20"/>
                                        <p:tgtEl>
                                          <p:spTgt spid="3">
                                            <p:txEl>
                                              <p:pRg st="12" end="12"/>
                                            </p:txEl>
                                          </p:spTgt>
                                        </p:tgtEl>
                                      </p:cBhvr>
                                    </p:animEffect>
                                  </p:childTnLst>
                                </p:cTn>
                              </p:par>
                            </p:childTnLst>
                          </p:cTn>
                        </p:par>
                        <p:par>
                          <p:cTn id="56" fill="hold">
                            <p:stCondLst>
                              <p:cond delay="260"/>
                            </p:stCondLst>
                            <p:childTnLst>
                              <p:par>
                                <p:cTn id="57" presetID="10" presetClass="entr" presetSubtype="0" fill="hold" nodeType="after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animEffect transition="in" filter="fade">
                                      <p:cBhvr>
                                        <p:cTn id="59" dur="20"/>
                                        <p:tgtEl>
                                          <p:spTgt spid="3">
                                            <p:txEl>
                                              <p:pRg st="13" end="13"/>
                                            </p:txEl>
                                          </p:spTgt>
                                        </p:tgtEl>
                                      </p:cBhvr>
                                    </p:animEffect>
                                  </p:childTnLst>
                                </p:cTn>
                              </p:par>
                            </p:childTnLst>
                          </p:cTn>
                        </p:par>
                        <p:par>
                          <p:cTn id="60" fill="hold">
                            <p:stCondLst>
                              <p:cond delay="280"/>
                            </p:stCondLst>
                            <p:childTnLst>
                              <p:par>
                                <p:cTn id="61" presetID="10" presetClass="entr" presetSubtype="0" fill="hold" nodeType="after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Effect transition="in" filter="fade">
                                      <p:cBhvr>
                                        <p:cTn id="63" dur="20"/>
                                        <p:tgtEl>
                                          <p:spTgt spid="3">
                                            <p:txEl>
                                              <p:pRg st="14" end="14"/>
                                            </p:txEl>
                                          </p:spTgt>
                                        </p:tgtEl>
                                      </p:cBhvr>
                                    </p:animEffect>
                                  </p:childTnLst>
                                </p:cTn>
                              </p:par>
                            </p:childTnLst>
                          </p:cTn>
                        </p:par>
                        <p:par>
                          <p:cTn id="64" fill="hold">
                            <p:stCondLst>
                              <p:cond delay="300"/>
                            </p:stCondLst>
                            <p:childTnLst>
                              <p:par>
                                <p:cTn id="65" presetID="10" presetClass="entr" presetSubtype="0" fill="hold" nodeType="after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animEffect transition="in" filter="fade">
                                      <p:cBhvr>
                                        <p:cTn id="67" dur="20"/>
                                        <p:tgtEl>
                                          <p:spTgt spid="3">
                                            <p:txEl>
                                              <p:pRg st="15" end="15"/>
                                            </p:txEl>
                                          </p:spTgt>
                                        </p:tgtEl>
                                      </p:cBhvr>
                                    </p:animEffect>
                                  </p:childTnLst>
                                </p:cTn>
                              </p:par>
                            </p:childTnLst>
                          </p:cTn>
                        </p:par>
                        <p:par>
                          <p:cTn id="68" fill="hold">
                            <p:stCondLst>
                              <p:cond delay="320"/>
                            </p:stCondLst>
                            <p:childTnLst>
                              <p:par>
                                <p:cTn id="69" presetID="10" presetClass="entr" presetSubtype="0" fill="hold" nodeType="after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animEffect transition="in" filter="fade">
                                      <p:cBhvr>
                                        <p:cTn id="71" dur="20"/>
                                        <p:tgtEl>
                                          <p:spTgt spid="3">
                                            <p:txEl>
                                              <p:pRg st="16" end="16"/>
                                            </p:txEl>
                                          </p:spTgt>
                                        </p:tgtEl>
                                      </p:cBhvr>
                                    </p:animEffect>
                                  </p:childTnLst>
                                </p:cTn>
                              </p:par>
                            </p:childTnLst>
                          </p:cTn>
                        </p:par>
                        <p:par>
                          <p:cTn id="72" fill="hold">
                            <p:stCondLst>
                              <p:cond delay="340"/>
                            </p:stCondLst>
                            <p:childTnLst>
                              <p:par>
                                <p:cTn id="73" presetID="10" presetClass="entr" presetSubtype="0" fill="hold" nodeType="afterEffect">
                                  <p:stCondLst>
                                    <p:cond delay="0"/>
                                  </p:stCondLst>
                                  <p:childTnLst>
                                    <p:set>
                                      <p:cBhvr>
                                        <p:cTn id="74" dur="1" fill="hold">
                                          <p:stCondLst>
                                            <p:cond delay="0"/>
                                          </p:stCondLst>
                                        </p:cTn>
                                        <p:tgtEl>
                                          <p:spTgt spid="3">
                                            <p:txEl>
                                              <p:pRg st="17" end="17"/>
                                            </p:txEl>
                                          </p:spTgt>
                                        </p:tgtEl>
                                        <p:attrNameLst>
                                          <p:attrName>style.visibility</p:attrName>
                                        </p:attrNameLst>
                                      </p:cBhvr>
                                      <p:to>
                                        <p:strVal val="visible"/>
                                      </p:to>
                                    </p:set>
                                    <p:animEffect transition="in" filter="fade">
                                      <p:cBhvr>
                                        <p:cTn id="75" dur="20"/>
                                        <p:tgtEl>
                                          <p:spTgt spid="3">
                                            <p:txEl>
                                              <p:pRg st="17" end="17"/>
                                            </p:txEl>
                                          </p:spTgt>
                                        </p:tgtEl>
                                      </p:cBhvr>
                                    </p:animEffect>
                                  </p:childTnLst>
                                </p:cTn>
                              </p:par>
                            </p:childTnLst>
                          </p:cTn>
                        </p:par>
                        <p:par>
                          <p:cTn id="76" fill="hold">
                            <p:stCondLst>
                              <p:cond delay="360"/>
                            </p:stCondLst>
                            <p:childTnLst>
                              <p:par>
                                <p:cTn id="77" presetID="10" presetClass="entr" presetSubtype="0" fill="hold" nodeType="afterEffect">
                                  <p:stCondLst>
                                    <p:cond delay="0"/>
                                  </p:stCondLst>
                                  <p:childTnLst>
                                    <p:set>
                                      <p:cBhvr>
                                        <p:cTn id="78" dur="1" fill="hold">
                                          <p:stCondLst>
                                            <p:cond delay="0"/>
                                          </p:stCondLst>
                                        </p:cTn>
                                        <p:tgtEl>
                                          <p:spTgt spid="3">
                                            <p:txEl>
                                              <p:pRg st="18" end="18"/>
                                            </p:txEl>
                                          </p:spTgt>
                                        </p:tgtEl>
                                        <p:attrNameLst>
                                          <p:attrName>style.visibility</p:attrName>
                                        </p:attrNameLst>
                                      </p:cBhvr>
                                      <p:to>
                                        <p:strVal val="visible"/>
                                      </p:to>
                                    </p:set>
                                    <p:animEffect transition="in" filter="fade">
                                      <p:cBhvr>
                                        <p:cTn id="79" dur="20"/>
                                        <p:tgtEl>
                                          <p:spTgt spid="3">
                                            <p:txEl>
                                              <p:pRg st="18" end="18"/>
                                            </p:txEl>
                                          </p:spTgt>
                                        </p:tgtEl>
                                      </p:cBhvr>
                                    </p:animEffect>
                                  </p:childTnLst>
                                </p:cTn>
                              </p:par>
                            </p:childTnLst>
                          </p:cTn>
                        </p:par>
                        <p:par>
                          <p:cTn id="80" fill="hold">
                            <p:stCondLst>
                              <p:cond delay="380"/>
                            </p:stCondLst>
                            <p:childTnLst>
                              <p:par>
                                <p:cTn id="81" presetID="1" presetClass="entr" presetSubtype="0" fill="hold" nodeType="afterEffect">
                                  <p:stCondLst>
                                    <p:cond delay="0"/>
                                  </p:stCondLst>
                                  <p:childTnLst>
                                    <p:set>
                                      <p:cBhvr>
                                        <p:cTn id="82" dur="1" fill="hold">
                                          <p:stCondLst>
                                            <p:cond delay="0"/>
                                          </p:stCondLst>
                                        </p:cTn>
                                        <p:tgtEl>
                                          <p:spTgt spid="6">
                                            <p:txEl>
                                              <p:pRg st="0" end="0"/>
                                            </p:txEl>
                                          </p:spTgt>
                                        </p:tgtEl>
                                        <p:attrNameLst>
                                          <p:attrName>style.visibility</p:attrName>
                                        </p:attrNameLst>
                                      </p:cBhvr>
                                      <p:to>
                                        <p:strVal val="visible"/>
                                      </p:to>
                                    </p:set>
                                  </p:childTnLst>
                                </p:cTn>
                              </p:par>
                            </p:childTnLst>
                          </p:cTn>
                        </p:par>
                        <p:par>
                          <p:cTn id="83" fill="hold">
                            <p:stCondLst>
                              <p:cond delay="380"/>
                            </p:stCondLst>
                            <p:childTnLst>
                              <p:par>
                                <p:cTn id="84" presetID="1" presetClass="entr" presetSubtype="0" fill="hold" nodeType="afterEffect">
                                  <p:stCondLst>
                                    <p:cond delay="0"/>
                                  </p:stCondLst>
                                  <p:childTnLst>
                                    <p:set>
                                      <p:cBhvr>
                                        <p:cTn id="85" dur="1" fill="hold">
                                          <p:stCondLst>
                                            <p:cond delay="0"/>
                                          </p:stCondLst>
                                        </p:cTn>
                                        <p:tgtEl>
                                          <p:spTgt spid="6">
                                            <p:txEl>
                                              <p:pRg st="1" end="1"/>
                                            </p:txEl>
                                          </p:spTgt>
                                        </p:tgtEl>
                                        <p:attrNameLst>
                                          <p:attrName>style.visibility</p:attrName>
                                        </p:attrNameLst>
                                      </p:cBhvr>
                                      <p:to>
                                        <p:strVal val="visible"/>
                                      </p:to>
                                    </p:set>
                                  </p:childTnLst>
                                </p:cTn>
                              </p:par>
                            </p:childTnLst>
                          </p:cTn>
                        </p:par>
                        <p:par>
                          <p:cTn id="86" fill="hold">
                            <p:stCondLst>
                              <p:cond delay="380"/>
                            </p:stCondLst>
                            <p:childTnLst>
                              <p:par>
                                <p:cTn id="87" presetID="1" presetClass="entr" presetSubtype="0" fill="hold" nodeType="afterEffect">
                                  <p:stCondLst>
                                    <p:cond delay="0"/>
                                  </p:stCondLst>
                                  <p:childTnLst>
                                    <p:set>
                                      <p:cBhvr>
                                        <p:cTn id="88" dur="1" fill="hold">
                                          <p:stCondLst>
                                            <p:cond delay="0"/>
                                          </p:stCondLst>
                                        </p:cTn>
                                        <p:tgtEl>
                                          <p:spTgt spid="6">
                                            <p:txEl>
                                              <p:pRg st="2" end="2"/>
                                            </p:txEl>
                                          </p:spTgt>
                                        </p:tgtEl>
                                        <p:attrNameLst>
                                          <p:attrName>style.visibility</p:attrName>
                                        </p:attrNameLst>
                                      </p:cBhvr>
                                      <p:to>
                                        <p:strVal val="visible"/>
                                      </p:to>
                                    </p:set>
                                  </p:childTnLst>
                                </p:cTn>
                              </p:par>
                            </p:childTnLst>
                          </p:cTn>
                        </p:par>
                        <p:par>
                          <p:cTn id="89" fill="hold">
                            <p:stCondLst>
                              <p:cond delay="380"/>
                            </p:stCondLst>
                            <p:childTnLst>
                              <p:par>
                                <p:cTn id="90" presetID="1" presetClass="entr" presetSubtype="0" fill="hold" nodeType="afterEffect">
                                  <p:stCondLst>
                                    <p:cond delay="0"/>
                                  </p:stCondLst>
                                  <p:childTnLst>
                                    <p:set>
                                      <p:cBhvr>
                                        <p:cTn id="91" dur="1" fill="hold">
                                          <p:stCondLst>
                                            <p:cond delay="0"/>
                                          </p:stCondLst>
                                        </p:cTn>
                                        <p:tgtEl>
                                          <p:spTgt spid="6">
                                            <p:txEl>
                                              <p:pRg st="3" end="3"/>
                                            </p:txEl>
                                          </p:spTgt>
                                        </p:tgtEl>
                                        <p:attrNameLst>
                                          <p:attrName>style.visibility</p:attrName>
                                        </p:attrNameLst>
                                      </p:cBhvr>
                                      <p:to>
                                        <p:strVal val="visible"/>
                                      </p:to>
                                    </p:set>
                                  </p:childTnLst>
                                </p:cTn>
                              </p:par>
                            </p:childTnLst>
                          </p:cTn>
                        </p:par>
                        <p:par>
                          <p:cTn id="92" fill="hold">
                            <p:stCondLst>
                              <p:cond delay="380"/>
                            </p:stCondLst>
                            <p:childTnLst>
                              <p:par>
                                <p:cTn id="93" presetID="1" presetClass="entr" presetSubtype="0" fill="hold" nodeType="afterEffect">
                                  <p:stCondLst>
                                    <p:cond delay="0"/>
                                  </p:stCondLst>
                                  <p:childTnLst>
                                    <p:set>
                                      <p:cBhvr>
                                        <p:cTn id="94" dur="1" fill="hold">
                                          <p:stCondLst>
                                            <p:cond delay="0"/>
                                          </p:stCondLst>
                                        </p:cTn>
                                        <p:tgtEl>
                                          <p:spTgt spid="6">
                                            <p:txEl>
                                              <p:pRg st="4" end="4"/>
                                            </p:txEl>
                                          </p:spTgt>
                                        </p:tgtEl>
                                        <p:attrNameLst>
                                          <p:attrName>style.visibility</p:attrName>
                                        </p:attrNameLst>
                                      </p:cBhvr>
                                      <p:to>
                                        <p:strVal val="visible"/>
                                      </p:to>
                                    </p:set>
                                  </p:childTnLst>
                                </p:cTn>
                              </p:par>
                            </p:childTnLst>
                          </p:cTn>
                        </p:par>
                        <p:par>
                          <p:cTn id="95" fill="hold">
                            <p:stCondLst>
                              <p:cond delay="380"/>
                            </p:stCondLst>
                            <p:childTnLst>
                              <p:par>
                                <p:cTn id="96" presetID="1" presetClass="entr" presetSubtype="0" fill="hold" nodeType="afterEffect">
                                  <p:stCondLst>
                                    <p:cond delay="0"/>
                                  </p:stCondLst>
                                  <p:childTnLst>
                                    <p:set>
                                      <p:cBhvr>
                                        <p:cTn id="97" dur="1" fill="hold">
                                          <p:stCondLst>
                                            <p:cond delay="0"/>
                                          </p:stCondLst>
                                        </p:cTn>
                                        <p:tgtEl>
                                          <p:spTgt spid="6">
                                            <p:txEl>
                                              <p:pRg st="5" end="5"/>
                                            </p:txEl>
                                          </p:spTgt>
                                        </p:tgtEl>
                                        <p:attrNameLst>
                                          <p:attrName>style.visibility</p:attrName>
                                        </p:attrNameLst>
                                      </p:cBhvr>
                                      <p:to>
                                        <p:strVal val="visible"/>
                                      </p:to>
                                    </p:set>
                                  </p:childTnLst>
                                </p:cTn>
                              </p:par>
                            </p:childTnLst>
                          </p:cTn>
                        </p:par>
                        <p:par>
                          <p:cTn id="98" fill="hold">
                            <p:stCondLst>
                              <p:cond delay="380"/>
                            </p:stCondLst>
                            <p:childTnLst>
                              <p:par>
                                <p:cTn id="99" presetID="1" presetClass="entr" presetSubtype="0" fill="hold" nodeType="afterEffect">
                                  <p:stCondLst>
                                    <p:cond delay="0"/>
                                  </p:stCondLst>
                                  <p:childTnLst>
                                    <p:set>
                                      <p:cBhvr>
                                        <p:cTn id="100" dur="1" fill="hold">
                                          <p:stCondLst>
                                            <p:cond delay="0"/>
                                          </p:stCondLst>
                                        </p:cTn>
                                        <p:tgtEl>
                                          <p:spTgt spid="6">
                                            <p:txEl>
                                              <p:pRg st="6" end="6"/>
                                            </p:txEl>
                                          </p:spTgt>
                                        </p:tgtEl>
                                        <p:attrNameLst>
                                          <p:attrName>style.visibility</p:attrName>
                                        </p:attrNameLst>
                                      </p:cBhvr>
                                      <p:to>
                                        <p:strVal val="visible"/>
                                      </p:to>
                                    </p:set>
                                  </p:childTnLst>
                                </p:cTn>
                              </p:par>
                            </p:childTnLst>
                          </p:cTn>
                        </p:par>
                        <p:par>
                          <p:cTn id="101" fill="hold">
                            <p:stCondLst>
                              <p:cond delay="380"/>
                            </p:stCondLst>
                            <p:childTnLst>
                              <p:par>
                                <p:cTn id="102" presetID="1" presetClass="entr" presetSubtype="0" fill="hold" nodeType="afterEffect">
                                  <p:stCondLst>
                                    <p:cond delay="0"/>
                                  </p:stCondLst>
                                  <p:childTnLst>
                                    <p:set>
                                      <p:cBhvr>
                                        <p:cTn id="103" dur="1" fill="hold">
                                          <p:stCondLst>
                                            <p:cond delay="0"/>
                                          </p:stCondLst>
                                        </p:cTn>
                                        <p:tgtEl>
                                          <p:spTgt spid="6">
                                            <p:txEl>
                                              <p:pRg st="7" end="7"/>
                                            </p:txEl>
                                          </p:spTgt>
                                        </p:tgtEl>
                                        <p:attrNameLst>
                                          <p:attrName>style.visibility</p:attrName>
                                        </p:attrNameLst>
                                      </p:cBhvr>
                                      <p:to>
                                        <p:strVal val="visible"/>
                                      </p:to>
                                    </p:set>
                                  </p:childTnLst>
                                </p:cTn>
                              </p:par>
                            </p:childTnLst>
                          </p:cTn>
                        </p:par>
                        <p:par>
                          <p:cTn id="104" fill="hold">
                            <p:stCondLst>
                              <p:cond delay="380"/>
                            </p:stCondLst>
                            <p:childTnLst>
                              <p:par>
                                <p:cTn id="105" presetID="1" presetClass="entr" presetSubtype="0" fill="hold" nodeType="afterEffect">
                                  <p:stCondLst>
                                    <p:cond delay="0"/>
                                  </p:stCondLst>
                                  <p:childTnLst>
                                    <p:set>
                                      <p:cBhvr>
                                        <p:cTn id="106" dur="1" fill="hold">
                                          <p:stCondLst>
                                            <p:cond delay="0"/>
                                          </p:stCondLst>
                                        </p:cTn>
                                        <p:tgtEl>
                                          <p:spTgt spid="6">
                                            <p:txEl>
                                              <p:pRg st="8" end="8"/>
                                            </p:txEl>
                                          </p:spTgt>
                                        </p:tgtEl>
                                        <p:attrNameLst>
                                          <p:attrName>style.visibility</p:attrName>
                                        </p:attrNameLst>
                                      </p:cBhvr>
                                      <p:to>
                                        <p:strVal val="visible"/>
                                      </p:to>
                                    </p:set>
                                  </p:childTnLst>
                                </p:cTn>
                              </p:par>
                            </p:childTnLst>
                          </p:cTn>
                        </p:par>
                        <p:par>
                          <p:cTn id="107" fill="hold">
                            <p:stCondLst>
                              <p:cond delay="380"/>
                            </p:stCondLst>
                            <p:childTnLst>
                              <p:par>
                                <p:cTn id="108" presetID="1" presetClass="entr" presetSubtype="0" fill="hold" nodeType="afterEffect">
                                  <p:stCondLst>
                                    <p:cond delay="0"/>
                                  </p:stCondLst>
                                  <p:childTnLst>
                                    <p:set>
                                      <p:cBhvr>
                                        <p:cTn id="109" dur="1" fill="hold">
                                          <p:stCondLst>
                                            <p:cond delay="0"/>
                                          </p:stCondLst>
                                        </p:cTn>
                                        <p:tgtEl>
                                          <p:spTgt spid="6">
                                            <p:txEl>
                                              <p:pRg st="9" end="9"/>
                                            </p:txEl>
                                          </p:spTgt>
                                        </p:tgtEl>
                                        <p:attrNameLst>
                                          <p:attrName>style.visibility</p:attrName>
                                        </p:attrNameLst>
                                      </p:cBhvr>
                                      <p:to>
                                        <p:strVal val="visible"/>
                                      </p:to>
                                    </p:set>
                                  </p:childTnLst>
                                </p:cTn>
                              </p:par>
                            </p:childTnLst>
                          </p:cTn>
                        </p:par>
                        <p:par>
                          <p:cTn id="110" fill="hold">
                            <p:stCondLst>
                              <p:cond delay="380"/>
                            </p:stCondLst>
                            <p:childTnLst>
                              <p:par>
                                <p:cTn id="111" presetID="1" presetClass="entr" presetSubtype="0" fill="hold" nodeType="afterEffect">
                                  <p:stCondLst>
                                    <p:cond delay="0"/>
                                  </p:stCondLst>
                                  <p:childTnLst>
                                    <p:set>
                                      <p:cBhvr>
                                        <p:cTn id="112" dur="1" fill="hold">
                                          <p:stCondLst>
                                            <p:cond delay="0"/>
                                          </p:stCondLst>
                                        </p:cTn>
                                        <p:tgtEl>
                                          <p:spTgt spid="6">
                                            <p:txEl>
                                              <p:pRg st="10" end="10"/>
                                            </p:txEl>
                                          </p:spTgt>
                                        </p:tgtEl>
                                        <p:attrNameLst>
                                          <p:attrName>style.visibility</p:attrName>
                                        </p:attrNameLst>
                                      </p:cBhvr>
                                      <p:to>
                                        <p:strVal val="visible"/>
                                      </p:to>
                                    </p:set>
                                  </p:childTnLst>
                                </p:cTn>
                              </p:par>
                            </p:childTnLst>
                          </p:cTn>
                        </p:par>
                        <p:par>
                          <p:cTn id="113" fill="hold">
                            <p:stCondLst>
                              <p:cond delay="380"/>
                            </p:stCondLst>
                            <p:childTnLst>
                              <p:par>
                                <p:cTn id="114" presetID="1" presetClass="entr" presetSubtype="0" fill="hold" nodeType="afterEffect">
                                  <p:stCondLst>
                                    <p:cond delay="0"/>
                                  </p:stCondLst>
                                  <p:childTnLst>
                                    <p:set>
                                      <p:cBhvr>
                                        <p:cTn id="115" dur="1" fill="hold">
                                          <p:stCondLst>
                                            <p:cond delay="0"/>
                                          </p:stCondLst>
                                        </p:cTn>
                                        <p:tgtEl>
                                          <p:spTgt spid="6">
                                            <p:txEl>
                                              <p:pRg st="11" end="11"/>
                                            </p:txEl>
                                          </p:spTgt>
                                        </p:tgtEl>
                                        <p:attrNameLst>
                                          <p:attrName>style.visibility</p:attrName>
                                        </p:attrNameLst>
                                      </p:cBhvr>
                                      <p:to>
                                        <p:strVal val="visible"/>
                                      </p:to>
                                    </p:set>
                                  </p:childTnLst>
                                </p:cTn>
                              </p:par>
                            </p:childTnLst>
                          </p:cTn>
                        </p:par>
                        <p:par>
                          <p:cTn id="116" fill="hold">
                            <p:stCondLst>
                              <p:cond delay="380"/>
                            </p:stCondLst>
                            <p:childTnLst>
                              <p:par>
                                <p:cTn id="117" presetID="1" presetClass="entr" presetSubtype="0" fill="hold" nodeType="afterEffect">
                                  <p:stCondLst>
                                    <p:cond delay="0"/>
                                  </p:stCondLst>
                                  <p:childTnLst>
                                    <p:set>
                                      <p:cBhvr>
                                        <p:cTn id="118" dur="1" fill="hold">
                                          <p:stCondLst>
                                            <p:cond delay="0"/>
                                          </p:stCondLst>
                                        </p:cTn>
                                        <p:tgtEl>
                                          <p:spTgt spid="6">
                                            <p:txEl>
                                              <p:pRg st="12" end="12"/>
                                            </p:txEl>
                                          </p:spTgt>
                                        </p:tgtEl>
                                        <p:attrNameLst>
                                          <p:attrName>style.visibility</p:attrName>
                                        </p:attrNameLst>
                                      </p:cBhvr>
                                      <p:to>
                                        <p:strVal val="visible"/>
                                      </p:to>
                                    </p:set>
                                  </p:childTnLst>
                                </p:cTn>
                              </p:par>
                            </p:childTnLst>
                          </p:cTn>
                        </p:par>
                        <p:par>
                          <p:cTn id="119" fill="hold">
                            <p:stCondLst>
                              <p:cond delay="380"/>
                            </p:stCondLst>
                            <p:childTnLst>
                              <p:par>
                                <p:cTn id="120" presetID="1" presetClass="entr" presetSubtype="0" fill="hold" nodeType="afterEffect">
                                  <p:stCondLst>
                                    <p:cond delay="0"/>
                                  </p:stCondLst>
                                  <p:childTnLst>
                                    <p:set>
                                      <p:cBhvr>
                                        <p:cTn id="121" dur="1" fill="hold">
                                          <p:stCondLst>
                                            <p:cond delay="0"/>
                                          </p:stCondLst>
                                        </p:cTn>
                                        <p:tgtEl>
                                          <p:spTgt spid="6">
                                            <p:txEl>
                                              <p:pRg st="13" end="13"/>
                                            </p:txEl>
                                          </p:spTgt>
                                        </p:tgtEl>
                                        <p:attrNameLst>
                                          <p:attrName>style.visibility</p:attrName>
                                        </p:attrNameLst>
                                      </p:cBhvr>
                                      <p:to>
                                        <p:strVal val="visible"/>
                                      </p:to>
                                    </p:set>
                                  </p:childTnLst>
                                </p:cTn>
                              </p:par>
                            </p:childTnLst>
                          </p:cTn>
                        </p:par>
                        <p:par>
                          <p:cTn id="122" fill="hold">
                            <p:stCondLst>
                              <p:cond delay="380"/>
                            </p:stCondLst>
                            <p:childTnLst>
                              <p:par>
                                <p:cTn id="123" presetID="1" presetClass="entr" presetSubtype="0" fill="hold" nodeType="afterEffect">
                                  <p:stCondLst>
                                    <p:cond delay="0"/>
                                  </p:stCondLst>
                                  <p:childTnLst>
                                    <p:set>
                                      <p:cBhvr>
                                        <p:cTn id="124" dur="1" fill="hold">
                                          <p:stCondLst>
                                            <p:cond delay="0"/>
                                          </p:stCondLst>
                                        </p:cTn>
                                        <p:tgtEl>
                                          <p:spTgt spid="6">
                                            <p:txEl>
                                              <p:pRg st="14" end="14"/>
                                            </p:txEl>
                                          </p:spTgt>
                                        </p:tgtEl>
                                        <p:attrNameLst>
                                          <p:attrName>style.visibility</p:attrName>
                                        </p:attrNameLst>
                                      </p:cBhvr>
                                      <p:to>
                                        <p:strVal val="visible"/>
                                      </p:to>
                                    </p:set>
                                  </p:childTnLst>
                                </p:cTn>
                              </p:par>
                            </p:childTnLst>
                          </p:cTn>
                        </p:par>
                        <p:par>
                          <p:cTn id="125" fill="hold">
                            <p:stCondLst>
                              <p:cond delay="380"/>
                            </p:stCondLst>
                            <p:childTnLst>
                              <p:par>
                                <p:cTn id="126" presetID="1" presetClass="entr" presetSubtype="0" fill="hold" nodeType="afterEffect">
                                  <p:stCondLst>
                                    <p:cond delay="0"/>
                                  </p:stCondLst>
                                  <p:childTnLst>
                                    <p:set>
                                      <p:cBhvr>
                                        <p:cTn id="127" dur="1" fill="hold">
                                          <p:stCondLst>
                                            <p:cond delay="0"/>
                                          </p:stCondLst>
                                        </p:cTn>
                                        <p:tgtEl>
                                          <p:spTgt spid="6">
                                            <p:txEl>
                                              <p:pRg st="15" end="15"/>
                                            </p:txEl>
                                          </p:spTgt>
                                        </p:tgtEl>
                                        <p:attrNameLst>
                                          <p:attrName>style.visibility</p:attrName>
                                        </p:attrNameLst>
                                      </p:cBhvr>
                                      <p:to>
                                        <p:strVal val="visible"/>
                                      </p:to>
                                    </p:set>
                                  </p:childTnLst>
                                </p:cTn>
                              </p:par>
                            </p:childTnLst>
                          </p:cTn>
                        </p:par>
                        <p:par>
                          <p:cTn id="128" fill="hold">
                            <p:stCondLst>
                              <p:cond delay="380"/>
                            </p:stCondLst>
                            <p:childTnLst>
                              <p:par>
                                <p:cTn id="129" presetID="1" presetClass="entr" presetSubtype="0" fill="hold" nodeType="afterEffect">
                                  <p:stCondLst>
                                    <p:cond delay="0"/>
                                  </p:stCondLst>
                                  <p:childTnLst>
                                    <p:set>
                                      <p:cBhvr>
                                        <p:cTn id="130" dur="1" fill="hold">
                                          <p:stCondLst>
                                            <p:cond delay="0"/>
                                          </p:stCondLst>
                                        </p:cTn>
                                        <p:tgtEl>
                                          <p:spTgt spid="6">
                                            <p:txEl>
                                              <p:pRg st="16" end="16"/>
                                            </p:txEl>
                                          </p:spTgt>
                                        </p:tgtEl>
                                        <p:attrNameLst>
                                          <p:attrName>style.visibility</p:attrName>
                                        </p:attrNameLst>
                                      </p:cBhvr>
                                      <p:to>
                                        <p:strVal val="visible"/>
                                      </p:to>
                                    </p:set>
                                  </p:childTnLst>
                                </p:cTn>
                              </p:par>
                            </p:childTnLst>
                          </p:cTn>
                        </p:par>
                        <p:par>
                          <p:cTn id="131" fill="hold">
                            <p:stCondLst>
                              <p:cond delay="380"/>
                            </p:stCondLst>
                            <p:childTnLst>
                              <p:par>
                                <p:cTn id="132" presetID="1" presetClass="entr" presetSubtype="0" fill="hold" nodeType="afterEffect">
                                  <p:stCondLst>
                                    <p:cond delay="0"/>
                                  </p:stCondLst>
                                  <p:childTnLst>
                                    <p:set>
                                      <p:cBhvr>
                                        <p:cTn id="133" dur="1" fill="hold">
                                          <p:stCondLst>
                                            <p:cond delay="0"/>
                                          </p:stCondLst>
                                        </p:cTn>
                                        <p:tgtEl>
                                          <p:spTgt spid="6">
                                            <p:txEl>
                                              <p:pRg st="17" end="17"/>
                                            </p:txEl>
                                          </p:spTgt>
                                        </p:tgtEl>
                                        <p:attrNameLst>
                                          <p:attrName>style.visibility</p:attrName>
                                        </p:attrNameLst>
                                      </p:cBhvr>
                                      <p:to>
                                        <p:strVal val="visible"/>
                                      </p:to>
                                    </p:set>
                                  </p:childTnLst>
                                </p:cTn>
                              </p:par>
                            </p:childTnLst>
                          </p:cTn>
                        </p:par>
                        <p:par>
                          <p:cTn id="134" fill="hold">
                            <p:stCondLst>
                              <p:cond delay="380"/>
                            </p:stCondLst>
                            <p:childTnLst>
                              <p:par>
                                <p:cTn id="135" presetID="1" presetClass="entr" presetSubtype="0" fill="hold" nodeType="afterEffect">
                                  <p:stCondLst>
                                    <p:cond delay="0"/>
                                  </p:stCondLst>
                                  <p:childTnLst>
                                    <p:set>
                                      <p:cBhvr>
                                        <p:cTn id="136" dur="1" fill="hold">
                                          <p:stCondLst>
                                            <p:cond delay="0"/>
                                          </p:stCondLst>
                                        </p:cTn>
                                        <p:tgtEl>
                                          <p:spTgt spid="6">
                                            <p:txEl>
                                              <p:pRg st="18" end="18"/>
                                            </p:txEl>
                                          </p:spTgt>
                                        </p:tgtEl>
                                        <p:attrNameLst>
                                          <p:attrName>style.visibility</p:attrName>
                                        </p:attrNameLst>
                                      </p:cBhvr>
                                      <p:to>
                                        <p:strVal val="visible"/>
                                      </p:to>
                                    </p:set>
                                  </p:childTnLst>
                                </p:cTn>
                              </p:par>
                            </p:childTnLst>
                          </p:cTn>
                        </p:par>
                        <p:par>
                          <p:cTn id="137" fill="hold">
                            <p:stCondLst>
                              <p:cond delay="380"/>
                            </p:stCondLst>
                            <p:childTnLst>
                              <p:par>
                                <p:cTn id="138" presetID="1" presetClass="entr" presetSubtype="0" fill="hold" nodeType="afterEffect">
                                  <p:stCondLst>
                                    <p:cond delay="0"/>
                                  </p:stCondLst>
                                  <p:childTnLst>
                                    <p:set>
                                      <p:cBhvr>
                                        <p:cTn id="139" dur="1" fill="hold">
                                          <p:stCondLst>
                                            <p:cond delay="0"/>
                                          </p:stCondLst>
                                        </p:cTn>
                                        <p:tgtEl>
                                          <p:spTgt spid="6">
                                            <p:txEl>
                                              <p:pRg st="19" end="19"/>
                                            </p:txEl>
                                          </p:spTgt>
                                        </p:tgtEl>
                                        <p:attrNameLst>
                                          <p:attrName>style.visibility</p:attrName>
                                        </p:attrNameLst>
                                      </p:cBhvr>
                                      <p:to>
                                        <p:strVal val="visible"/>
                                      </p:to>
                                    </p:set>
                                  </p:childTnLst>
                                </p:cTn>
                              </p:par>
                            </p:childTnLst>
                          </p:cTn>
                        </p:par>
                        <p:par>
                          <p:cTn id="140" fill="hold">
                            <p:stCondLst>
                              <p:cond delay="380"/>
                            </p:stCondLst>
                            <p:childTnLst>
                              <p:par>
                                <p:cTn id="141" presetID="1" presetClass="entr" presetSubtype="0" fill="hold" nodeType="afterEffect">
                                  <p:stCondLst>
                                    <p:cond delay="0"/>
                                  </p:stCondLst>
                                  <p:childTnLst>
                                    <p:set>
                                      <p:cBhvr>
                                        <p:cTn id="142" dur="1" fill="hold">
                                          <p:stCondLst>
                                            <p:cond delay="0"/>
                                          </p:stCondLst>
                                        </p:cTn>
                                        <p:tgtEl>
                                          <p:spTgt spid="6">
                                            <p:txEl>
                                              <p:pRg st="20" end="20"/>
                                            </p:txEl>
                                          </p:spTgt>
                                        </p:tgtEl>
                                        <p:attrNameLst>
                                          <p:attrName>style.visibility</p:attrName>
                                        </p:attrNameLst>
                                      </p:cBhvr>
                                      <p:to>
                                        <p:strVal val="visible"/>
                                      </p:to>
                                    </p:set>
                                  </p:childTnLst>
                                </p:cTn>
                              </p:par>
                            </p:childTnLst>
                          </p:cTn>
                        </p:par>
                        <p:par>
                          <p:cTn id="143" fill="hold">
                            <p:stCondLst>
                              <p:cond delay="380"/>
                            </p:stCondLst>
                            <p:childTnLst>
                              <p:par>
                                <p:cTn id="144" presetID="1" presetClass="entr" presetSubtype="0" fill="hold" nodeType="afterEffect">
                                  <p:stCondLst>
                                    <p:cond delay="0"/>
                                  </p:stCondLst>
                                  <p:childTnLst>
                                    <p:set>
                                      <p:cBhvr>
                                        <p:cTn id="145" dur="1" fill="hold">
                                          <p:stCondLst>
                                            <p:cond delay="0"/>
                                          </p:stCondLst>
                                        </p:cTn>
                                        <p:tgtEl>
                                          <p:spTgt spid="6">
                                            <p:txEl>
                                              <p:pRg st="21" end="21"/>
                                            </p:txEl>
                                          </p:spTgt>
                                        </p:tgtEl>
                                        <p:attrNameLst>
                                          <p:attrName>style.visibility</p:attrName>
                                        </p:attrNameLst>
                                      </p:cBhvr>
                                      <p:to>
                                        <p:strVal val="visible"/>
                                      </p:to>
                                    </p:set>
                                  </p:childTnLst>
                                </p:cTn>
                              </p:par>
                            </p:childTnLst>
                          </p:cTn>
                        </p:par>
                        <p:par>
                          <p:cTn id="146" fill="hold">
                            <p:stCondLst>
                              <p:cond delay="380"/>
                            </p:stCondLst>
                            <p:childTnLst>
                              <p:par>
                                <p:cTn id="147" presetID="1" presetClass="entr" presetSubtype="0" fill="hold" nodeType="afterEffect">
                                  <p:stCondLst>
                                    <p:cond delay="0"/>
                                  </p:stCondLst>
                                  <p:childTnLst>
                                    <p:set>
                                      <p:cBhvr>
                                        <p:cTn id="148" dur="1" fill="hold">
                                          <p:stCondLst>
                                            <p:cond delay="0"/>
                                          </p:stCondLst>
                                        </p:cTn>
                                        <p:tgtEl>
                                          <p:spTgt spid="6">
                                            <p:txEl>
                                              <p:pRg st="22" end="22"/>
                                            </p:txEl>
                                          </p:spTgt>
                                        </p:tgtEl>
                                        <p:attrNameLst>
                                          <p:attrName>style.visibility</p:attrName>
                                        </p:attrNameLst>
                                      </p:cBhvr>
                                      <p:to>
                                        <p:strVal val="visible"/>
                                      </p:to>
                                    </p:set>
                                  </p:childTnLst>
                                </p:cTn>
                              </p:par>
                            </p:childTnLst>
                          </p:cTn>
                        </p:par>
                        <p:par>
                          <p:cTn id="149" fill="hold">
                            <p:stCondLst>
                              <p:cond delay="380"/>
                            </p:stCondLst>
                            <p:childTnLst>
                              <p:par>
                                <p:cTn id="150" presetID="1" presetClass="entr" presetSubtype="0" fill="hold" nodeType="afterEffect">
                                  <p:stCondLst>
                                    <p:cond delay="0"/>
                                  </p:stCondLst>
                                  <p:childTnLst>
                                    <p:set>
                                      <p:cBhvr>
                                        <p:cTn id="151" dur="1" fill="hold">
                                          <p:stCondLst>
                                            <p:cond delay="0"/>
                                          </p:stCondLst>
                                        </p:cTn>
                                        <p:tgtEl>
                                          <p:spTgt spid="6">
                                            <p:txEl>
                                              <p:pRg st="23" end="23"/>
                                            </p:txEl>
                                          </p:spTgt>
                                        </p:tgtEl>
                                        <p:attrNameLst>
                                          <p:attrName>style.visibility</p:attrName>
                                        </p:attrNameLst>
                                      </p:cBhvr>
                                      <p:to>
                                        <p:strVal val="visible"/>
                                      </p:to>
                                    </p:set>
                                  </p:childTnLst>
                                </p:cTn>
                              </p:par>
                            </p:childTnLst>
                          </p:cTn>
                        </p:par>
                        <p:par>
                          <p:cTn id="152" fill="hold">
                            <p:stCondLst>
                              <p:cond delay="380"/>
                            </p:stCondLst>
                            <p:childTnLst>
                              <p:par>
                                <p:cTn id="153" presetID="1" presetClass="entr" presetSubtype="0" fill="hold" nodeType="afterEffect">
                                  <p:stCondLst>
                                    <p:cond delay="0"/>
                                  </p:stCondLst>
                                  <p:childTnLst>
                                    <p:set>
                                      <p:cBhvr>
                                        <p:cTn id="154" dur="1" fill="hold">
                                          <p:stCondLst>
                                            <p:cond delay="0"/>
                                          </p:stCondLst>
                                        </p:cTn>
                                        <p:tgtEl>
                                          <p:spTgt spid="6">
                                            <p:txEl>
                                              <p:pRg st="24" end="24"/>
                                            </p:txEl>
                                          </p:spTgt>
                                        </p:tgtEl>
                                        <p:attrNameLst>
                                          <p:attrName>style.visibility</p:attrName>
                                        </p:attrNameLst>
                                      </p:cBhvr>
                                      <p:to>
                                        <p:strVal val="visible"/>
                                      </p:to>
                                    </p:set>
                                  </p:childTnLst>
                                </p:cTn>
                              </p:par>
                            </p:childTnLst>
                          </p:cTn>
                        </p:par>
                        <p:par>
                          <p:cTn id="155" fill="hold">
                            <p:stCondLst>
                              <p:cond delay="380"/>
                            </p:stCondLst>
                            <p:childTnLst>
                              <p:par>
                                <p:cTn id="156" presetID="1" presetClass="entr" presetSubtype="0" fill="hold" nodeType="afterEffect">
                                  <p:stCondLst>
                                    <p:cond delay="0"/>
                                  </p:stCondLst>
                                  <p:childTnLst>
                                    <p:set>
                                      <p:cBhvr>
                                        <p:cTn id="157" dur="1" fill="hold">
                                          <p:stCondLst>
                                            <p:cond delay="0"/>
                                          </p:stCondLst>
                                        </p:cTn>
                                        <p:tgtEl>
                                          <p:spTgt spid="6">
                                            <p:txEl>
                                              <p:pRg st="25" end="25"/>
                                            </p:txEl>
                                          </p:spTgt>
                                        </p:tgtEl>
                                        <p:attrNameLst>
                                          <p:attrName>style.visibility</p:attrName>
                                        </p:attrNameLst>
                                      </p:cBhvr>
                                      <p:to>
                                        <p:strVal val="visible"/>
                                      </p:to>
                                    </p:set>
                                  </p:childTnLst>
                                </p:cTn>
                              </p:par>
                            </p:childTnLst>
                          </p:cTn>
                        </p:par>
                        <p:par>
                          <p:cTn id="158" fill="hold">
                            <p:stCondLst>
                              <p:cond delay="380"/>
                            </p:stCondLst>
                            <p:childTnLst>
                              <p:par>
                                <p:cTn id="159" presetID="1" presetClass="entr" presetSubtype="0" fill="hold" nodeType="afterEffect">
                                  <p:stCondLst>
                                    <p:cond delay="0"/>
                                  </p:stCondLst>
                                  <p:childTnLst>
                                    <p:set>
                                      <p:cBhvr>
                                        <p:cTn id="160" dur="1" fill="hold">
                                          <p:stCondLst>
                                            <p:cond delay="0"/>
                                          </p:stCondLst>
                                        </p:cTn>
                                        <p:tgtEl>
                                          <p:spTgt spid="6">
                                            <p:txEl>
                                              <p:pRg st="26" end="26"/>
                                            </p:txEl>
                                          </p:spTgt>
                                        </p:tgtEl>
                                        <p:attrNameLst>
                                          <p:attrName>style.visibility</p:attrName>
                                        </p:attrNameLst>
                                      </p:cBhvr>
                                      <p:to>
                                        <p:strVal val="visible"/>
                                      </p:to>
                                    </p:set>
                                  </p:childTnLst>
                                </p:cTn>
                              </p:par>
                            </p:childTnLst>
                          </p:cTn>
                        </p:par>
                        <p:par>
                          <p:cTn id="161" fill="hold">
                            <p:stCondLst>
                              <p:cond delay="380"/>
                            </p:stCondLst>
                            <p:childTnLst>
                              <p:par>
                                <p:cTn id="162" presetID="1" presetClass="entr" presetSubtype="0" fill="hold" nodeType="afterEffect">
                                  <p:stCondLst>
                                    <p:cond delay="0"/>
                                  </p:stCondLst>
                                  <p:childTnLst>
                                    <p:set>
                                      <p:cBhvr>
                                        <p:cTn id="163" dur="1" fill="hold">
                                          <p:stCondLst>
                                            <p:cond delay="0"/>
                                          </p:stCondLst>
                                        </p:cTn>
                                        <p:tgtEl>
                                          <p:spTgt spid="6">
                                            <p:txEl>
                                              <p:pRg st="27" end="27"/>
                                            </p:txEl>
                                          </p:spTgt>
                                        </p:tgtEl>
                                        <p:attrNameLst>
                                          <p:attrName>style.visibility</p:attrName>
                                        </p:attrNameLst>
                                      </p:cBhvr>
                                      <p:to>
                                        <p:strVal val="visible"/>
                                      </p:to>
                                    </p:set>
                                  </p:childTnLst>
                                </p:cTn>
                              </p:par>
                            </p:childTnLst>
                          </p:cTn>
                        </p:par>
                        <p:par>
                          <p:cTn id="164" fill="hold">
                            <p:stCondLst>
                              <p:cond delay="380"/>
                            </p:stCondLst>
                            <p:childTnLst>
                              <p:par>
                                <p:cTn id="165" presetID="1" presetClass="entr" presetSubtype="0" fill="hold" nodeType="afterEffect">
                                  <p:stCondLst>
                                    <p:cond delay="0"/>
                                  </p:stCondLst>
                                  <p:childTnLst>
                                    <p:set>
                                      <p:cBhvr>
                                        <p:cTn id="166" dur="1" fill="hold">
                                          <p:stCondLst>
                                            <p:cond delay="0"/>
                                          </p:stCondLst>
                                        </p:cTn>
                                        <p:tgtEl>
                                          <p:spTgt spid="6">
                                            <p:txEl>
                                              <p:pRg st="28" end="28"/>
                                            </p:txEl>
                                          </p:spTgt>
                                        </p:tgtEl>
                                        <p:attrNameLst>
                                          <p:attrName>style.visibility</p:attrName>
                                        </p:attrNameLst>
                                      </p:cBhvr>
                                      <p:to>
                                        <p:strVal val="visible"/>
                                      </p:to>
                                    </p:set>
                                  </p:childTnLst>
                                </p:cTn>
                              </p:par>
                            </p:childTnLst>
                          </p:cTn>
                        </p:par>
                        <p:par>
                          <p:cTn id="167" fill="hold">
                            <p:stCondLst>
                              <p:cond delay="380"/>
                            </p:stCondLst>
                            <p:childTnLst>
                              <p:par>
                                <p:cTn id="168" presetID="1" presetClass="entr" presetSubtype="0" fill="hold" nodeType="afterEffect">
                                  <p:stCondLst>
                                    <p:cond delay="0"/>
                                  </p:stCondLst>
                                  <p:childTnLst>
                                    <p:set>
                                      <p:cBhvr>
                                        <p:cTn id="169" dur="1" fill="hold">
                                          <p:stCondLst>
                                            <p:cond delay="0"/>
                                          </p:stCondLst>
                                        </p:cTn>
                                        <p:tgtEl>
                                          <p:spTgt spid="6">
                                            <p:txEl>
                                              <p:pRg st="29" end="29"/>
                                            </p:txEl>
                                          </p:spTgt>
                                        </p:tgtEl>
                                        <p:attrNameLst>
                                          <p:attrName>style.visibility</p:attrName>
                                        </p:attrNameLst>
                                      </p:cBhvr>
                                      <p:to>
                                        <p:strVal val="visible"/>
                                      </p:to>
                                    </p:set>
                                  </p:childTnLst>
                                </p:cTn>
                              </p:par>
                            </p:childTnLst>
                          </p:cTn>
                        </p:par>
                        <p:par>
                          <p:cTn id="170" fill="hold">
                            <p:stCondLst>
                              <p:cond delay="380"/>
                            </p:stCondLst>
                            <p:childTnLst>
                              <p:par>
                                <p:cTn id="171" presetID="1" presetClass="entr" presetSubtype="0" fill="hold" nodeType="afterEffect">
                                  <p:stCondLst>
                                    <p:cond delay="0"/>
                                  </p:stCondLst>
                                  <p:childTnLst>
                                    <p:set>
                                      <p:cBhvr>
                                        <p:cTn id="172" dur="1" fill="hold">
                                          <p:stCondLst>
                                            <p:cond delay="0"/>
                                          </p:stCondLst>
                                        </p:cTn>
                                        <p:tgtEl>
                                          <p:spTgt spid="6">
                                            <p:txEl>
                                              <p:pRg st="30" end="30"/>
                                            </p:txEl>
                                          </p:spTgt>
                                        </p:tgtEl>
                                        <p:attrNameLst>
                                          <p:attrName>style.visibility</p:attrName>
                                        </p:attrNameLst>
                                      </p:cBhvr>
                                      <p:to>
                                        <p:strVal val="visible"/>
                                      </p:to>
                                    </p:set>
                                  </p:childTnLst>
                                </p:cTn>
                              </p:par>
                            </p:childTnLst>
                          </p:cTn>
                        </p:par>
                        <p:par>
                          <p:cTn id="173" fill="hold">
                            <p:stCondLst>
                              <p:cond delay="380"/>
                            </p:stCondLst>
                            <p:childTnLst>
                              <p:par>
                                <p:cTn id="174" presetID="1" presetClass="entr" presetSubtype="0" fill="hold" nodeType="afterEffect">
                                  <p:stCondLst>
                                    <p:cond delay="0"/>
                                  </p:stCondLst>
                                  <p:childTnLst>
                                    <p:set>
                                      <p:cBhvr>
                                        <p:cTn id="175" dur="1" fill="hold">
                                          <p:stCondLst>
                                            <p:cond delay="0"/>
                                          </p:stCondLst>
                                        </p:cTn>
                                        <p:tgtEl>
                                          <p:spTgt spid="6">
                                            <p:txEl>
                                              <p:pRg st="31" end="31"/>
                                            </p:txEl>
                                          </p:spTgt>
                                        </p:tgtEl>
                                        <p:attrNameLst>
                                          <p:attrName>style.visibility</p:attrName>
                                        </p:attrNameLst>
                                      </p:cBhvr>
                                      <p:to>
                                        <p:strVal val="visible"/>
                                      </p:to>
                                    </p:set>
                                  </p:childTnLst>
                                </p:cTn>
                              </p:par>
                            </p:childTnLst>
                          </p:cTn>
                        </p:par>
                        <p:par>
                          <p:cTn id="176" fill="hold">
                            <p:stCondLst>
                              <p:cond delay="380"/>
                            </p:stCondLst>
                            <p:childTnLst>
                              <p:par>
                                <p:cTn id="177" presetID="1" presetClass="entr" presetSubtype="0" fill="hold" nodeType="afterEffect">
                                  <p:stCondLst>
                                    <p:cond delay="0"/>
                                  </p:stCondLst>
                                  <p:childTnLst>
                                    <p:set>
                                      <p:cBhvr>
                                        <p:cTn id="178" dur="1" fill="hold">
                                          <p:stCondLst>
                                            <p:cond delay="0"/>
                                          </p:stCondLst>
                                        </p:cTn>
                                        <p:tgtEl>
                                          <p:spTgt spid="6">
                                            <p:txEl>
                                              <p:pRg st="32" end="32"/>
                                            </p:txEl>
                                          </p:spTgt>
                                        </p:tgtEl>
                                        <p:attrNameLst>
                                          <p:attrName>style.visibility</p:attrName>
                                        </p:attrNameLst>
                                      </p:cBhvr>
                                      <p:to>
                                        <p:strVal val="visible"/>
                                      </p:to>
                                    </p:set>
                                  </p:childTnLst>
                                </p:cTn>
                              </p:par>
                            </p:childTnLst>
                          </p:cTn>
                        </p:par>
                        <p:par>
                          <p:cTn id="179" fill="hold">
                            <p:stCondLst>
                              <p:cond delay="380"/>
                            </p:stCondLst>
                            <p:childTnLst>
                              <p:par>
                                <p:cTn id="180" presetID="1" presetClass="entr" presetSubtype="0" fill="hold" nodeType="afterEffect">
                                  <p:stCondLst>
                                    <p:cond delay="0"/>
                                  </p:stCondLst>
                                  <p:childTnLst>
                                    <p:set>
                                      <p:cBhvr>
                                        <p:cTn id="181" dur="1" fill="hold">
                                          <p:stCondLst>
                                            <p:cond delay="0"/>
                                          </p:stCondLst>
                                        </p:cTn>
                                        <p:tgtEl>
                                          <p:spTgt spid="6">
                                            <p:txEl>
                                              <p:pRg st="33" end="33"/>
                                            </p:txEl>
                                          </p:spTgt>
                                        </p:tgtEl>
                                        <p:attrNameLst>
                                          <p:attrName>style.visibility</p:attrName>
                                        </p:attrNameLst>
                                      </p:cBhvr>
                                      <p:to>
                                        <p:strVal val="visible"/>
                                      </p:to>
                                    </p:set>
                                  </p:childTnLst>
                                </p:cTn>
                              </p:par>
                            </p:childTnLst>
                          </p:cTn>
                        </p:par>
                        <p:par>
                          <p:cTn id="182" fill="hold">
                            <p:stCondLst>
                              <p:cond delay="380"/>
                            </p:stCondLst>
                            <p:childTnLst>
                              <p:par>
                                <p:cTn id="183" presetID="1" presetClass="entr" presetSubtype="0" fill="hold" nodeType="afterEffect">
                                  <p:stCondLst>
                                    <p:cond delay="0"/>
                                  </p:stCondLst>
                                  <p:childTnLst>
                                    <p:set>
                                      <p:cBhvr>
                                        <p:cTn id="184" dur="1" fill="hold">
                                          <p:stCondLst>
                                            <p:cond delay="0"/>
                                          </p:stCondLst>
                                        </p:cTn>
                                        <p:tgtEl>
                                          <p:spTgt spid="6">
                                            <p:txEl>
                                              <p:pRg st="34" end="34"/>
                                            </p:txEl>
                                          </p:spTgt>
                                        </p:tgtEl>
                                        <p:attrNameLst>
                                          <p:attrName>style.visibility</p:attrName>
                                        </p:attrNameLst>
                                      </p:cBhvr>
                                      <p:to>
                                        <p:strVal val="visible"/>
                                      </p:to>
                                    </p:set>
                                  </p:childTnLst>
                                </p:cTn>
                              </p:par>
                            </p:childTnLst>
                          </p:cTn>
                        </p:par>
                        <p:par>
                          <p:cTn id="185" fill="hold">
                            <p:stCondLst>
                              <p:cond delay="380"/>
                            </p:stCondLst>
                            <p:childTnLst>
                              <p:par>
                                <p:cTn id="186" presetID="1" presetClass="entr" presetSubtype="0" fill="hold" nodeType="afterEffect">
                                  <p:stCondLst>
                                    <p:cond delay="0"/>
                                  </p:stCondLst>
                                  <p:childTnLst>
                                    <p:set>
                                      <p:cBhvr>
                                        <p:cTn id="187" dur="1" fill="hold">
                                          <p:stCondLst>
                                            <p:cond delay="0"/>
                                          </p:stCondLst>
                                        </p:cTn>
                                        <p:tgtEl>
                                          <p:spTgt spid="6">
                                            <p:txEl>
                                              <p:pRg st="35" end="35"/>
                                            </p:txEl>
                                          </p:spTgt>
                                        </p:tgtEl>
                                        <p:attrNameLst>
                                          <p:attrName>style.visibility</p:attrName>
                                        </p:attrNameLst>
                                      </p:cBhvr>
                                      <p:to>
                                        <p:strVal val="visible"/>
                                      </p:to>
                                    </p:set>
                                  </p:childTnLst>
                                </p:cTn>
                              </p:par>
                            </p:childTnLst>
                          </p:cTn>
                        </p:par>
                        <p:par>
                          <p:cTn id="188" fill="hold">
                            <p:stCondLst>
                              <p:cond delay="380"/>
                            </p:stCondLst>
                            <p:childTnLst>
                              <p:par>
                                <p:cTn id="189" presetID="1" presetClass="entr" presetSubtype="0" fill="hold" nodeType="afterEffect">
                                  <p:stCondLst>
                                    <p:cond delay="0"/>
                                  </p:stCondLst>
                                  <p:childTnLst>
                                    <p:set>
                                      <p:cBhvr>
                                        <p:cTn id="190" dur="1" fill="hold">
                                          <p:stCondLst>
                                            <p:cond delay="0"/>
                                          </p:stCondLst>
                                        </p:cTn>
                                        <p:tgtEl>
                                          <p:spTgt spid="6">
                                            <p:txEl>
                                              <p:pRg st="36" end="36"/>
                                            </p:txEl>
                                          </p:spTgt>
                                        </p:tgtEl>
                                        <p:attrNameLst>
                                          <p:attrName>style.visibility</p:attrName>
                                        </p:attrNameLst>
                                      </p:cBhvr>
                                      <p:to>
                                        <p:strVal val="visible"/>
                                      </p:to>
                                    </p:set>
                                  </p:childTnLst>
                                </p:cTn>
                              </p:par>
                            </p:childTnLst>
                          </p:cTn>
                        </p:par>
                        <p:par>
                          <p:cTn id="191" fill="hold">
                            <p:stCondLst>
                              <p:cond delay="380"/>
                            </p:stCondLst>
                            <p:childTnLst>
                              <p:par>
                                <p:cTn id="192" presetID="1" presetClass="entr" presetSubtype="0" fill="hold" nodeType="afterEffect">
                                  <p:stCondLst>
                                    <p:cond delay="0"/>
                                  </p:stCondLst>
                                  <p:childTnLst>
                                    <p:set>
                                      <p:cBhvr>
                                        <p:cTn id="193" dur="1" fill="hold">
                                          <p:stCondLst>
                                            <p:cond delay="0"/>
                                          </p:stCondLst>
                                        </p:cTn>
                                        <p:tgtEl>
                                          <p:spTgt spid="6">
                                            <p:txEl>
                                              <p:pRg st="37" end="37"/>
                                            </p:txEl>
                                          </p:spTgt>
                                        </p:tgtEl>
                                        <p:attrNameLst>
                                          <p:attrName>style.visibility</p:attrName>
                                        </p:attrNameLst>
                                      </p:cBhvr>
                                      <p:to>
                                        <p:strVal val="visible"/>
                                      </p:to>
                                    </p:set>
                                  </p:childTnLst>
                                </p:cTn>
                              </p:par>
                            </p:childTnLst>
                          </p:cTn>
                        </p:par>
                        <p:par>
                          <p:cTn id="194" fill="hold">
                            <p:stCondLst>
                              <p:cond delay="380"/>
                            </p:stCondLst>
                            <p:childTnLst>
                              <p:par>
                                <p:cTn id="195" presetID="1" presetClass="entr" presetSubtype="0" fill="hold" nodeType="afterEffect">
                                  <p:stCondLst>
                                    <p:cond delay="0"/>
                                  </p:stCondLst>
                                  <p:childTnLst>
                                    <p:set>
                                      <p:cBhvr>
                                        <p:cTn id="196" dur="1" fill="hold">
                                          <p:stCondLst>
                                            <p:cond delay="0"/>
                                          </p:stCondLst>
                                        </p:cTn>
                                        <p:tgtEl>
                                          <p:spTgt spid="6">
                                            <p:txEl>
                                              <p:pRg st="38" end="38"/>
                                            </p:txEl>
                                          </p:spTgt>
                                        </p:tgtEl>
                                        <p:attrNameLst>
                                          <p:attrName>style.visibility</p:attrName>
                                        </p:attrNameLst>
                                      </p:cBhvr>
                                      <p:to>
                                        <p:strVal val="visible"/>
                                      </p:to>
                                    </p:set>
                                  </p:childTnLst>
                                </p:cTn>
                              </p:par>
                            </p:childTnLst>
                          </p:cTn>
                        </p:par>
                        <p:par>
                          <p:cTn id="197" fill="hold">
                            <p:stCondLst>
                              <p:cond delay="380"/>
                            </p:stCondLst>
                            <p:childTnLst>
                              <p:par>
                                <p:cTn id="198" presetID="1" presetClass="entr" presetSubtype="0" fill="hold" nodeType="afterEffect">
                                  <p:stCondLst>
                                    <p:cond delay="0"/>
                                  </p:stCondLst>
                                  <p:childTnLst>
                                    <p:set>
                                      <p:cBhvr>
                                        <p:cTn id="199" dur="1" fill="hold">
                                          <p:stCondLst>
                                            <p:cond delay="0"/>
                                          </p:stCondLst>
                                        </p:cTn>
                                        <p:tgtEl>
                                          <p:spTgt spid="6">
                                            <p:txEl>
                                              <p:pRg st="39" end="39"/>
                                            </p:txEl>
                                          </p:spTgt>
                                        </p:tgtEl>
                                        <p:attrNameLst>
                                          <p:attrName>style.visibility</p:attrName>
                                        </p:attrNameLst>
                                      </p:cBhvr>
                                      <p:to>
                                        <p:strVal val="visible"/>
                                      </p:to>
                                    </p:set>
                                  </p:childTnLst>
                                </p:cTn>
                              </p:par>
                            </p:childTnLst>
                          </p:cTn>
                        </p:par>
                        <p:par>
                          <p:cTn id="200" fill="hold">
                            <p:stCondLst>
                              <p:cond delay="380"/>
                            </p:stCondLst>
                            <p:childTnLst>
                              <p:par>
                                <p:cTn id="201" presetID="1" presetClass="entr" presetSubtype="0" fill="hold" nodeType="afterEffect">
                                  <p:stCondLst>
                                    <p:cond delay="0"/>
                                  </p:stCondLst>
                                  <p:childTnLst>
                                    <p:set>
                                      <p:cBhvr>
                                        <p:cTn id="202" dur="1" fill="hold">
                                          <p:stCondLst>
                                            <p:cond delay="0"/>
                                          </p:stCondLst>
                                        </p:cTn>
                                        <p:tgtEl>
                                          <p:spTgt spid="6">
                                            <p:txEl>
                                              <p:pRg st="40" end="40"/>
                                            </p:txEl>
                                          </p:spTgt>
                                        </p:tgtEl>
                                        <p:attrNameLst>
                                          <p:attrName>style.visibility</p:attrName>
                                        </p:attrNameLst>
                                      </p:cBhvr>
                                      <p:to>
                                        <p:strVal val="visible"/>
                                      </p:to>
                                    </p:set>
                                  </p:childTnLst>
                                </p:cTn>
                              </p:par>
                            </p:childTnLst>
                          </p:cTn>
                        </p:par>
                        <p:par>
                          <p:cTn id="203" fill="hold">
                            <p:stCondLst>
                              <p:cond delay="380"/>
                            </p:stCondLst>
                            <p:childTnLst>
                              <p:par>
                                <p:cTn id="204" presetID="1" presetClass="entr" presetSubtype="0" fill="hold" nodeType="afterEffect">
                                  <p:stCondLst>
                                    <p:cond delay="0"/>
                                  </p:stCondLst>
                                  <p:childTnLst>
                                    <p:set>
                                      <p:cBhvr>
                                        <p:cTn id="205" dur="1" fill="hold">
                                          <p:stCondLst>
                                            <p:cond delay="0"/>
                                          </p:stCondLst>
                                        </p:cTn>
                                        <p:tgtEl>
                                          <p:spTgt spid="6">
                                            <p:txEl>
                                              <p:pRg st="41" end="41"/>
                                            </p:txEl>
                                          </p:spTgt>
                                        </p:tgtEl>
                                        <p:attrNameLst>
                                          <p:attrName>style.visibility</p:attrName>
                                        </p:attrNameLst>
                                      </p:cBhvr>
                                      <p:to>
                                        <p:strVal val="visible"/>
                                      </p:to>
                                    </p:set>
                                  </p:childTnLst>
                                </p:cTn>
                              </p:par>
                            </p:childTnLst>
                          </p:cTn>
                        </p:par>
                        <p:par>
                          <p:cTn id="206" fill="hold">
                            <p:stCondLst>
                              <p:cond delay="380"/>
                            </p:stCondLst>
                            <p:childTnLst>
                              <p:par>
                                <p:cTn id="207" presetID="1" presetClass="entr" presetSubtype="0" fill="hold" nodeType="afterEffect">
                                  <p:stCondLst>
                                    <p:cond delay="0"/>
                                  </p:stCondLst>
                                  <p:childTnLst>
                                    <p:set>
                                      <p:cBhvr>
                                        <p:cTn id="208" dur="1" fill="hold">
                                          <p:stCondLst>
                                            <p:cond delay="0"/>
                                          </p:stCondLst>
                                        </p:cTn>
                                        <p:tgtEl>
                                          <p:spTgt spid="6">
                                            <p:txEl>
                                              <p:pRg st="42" end="42"/>
                                            </p:txEl>
                                          </p:spTgt>
                                        </p:tgtEl>
                                        <p:attrNameLst>
                                          <p:attrName>style.visibility</p:attrName>
                                        </p:attrNameLst>
                                      </p:cBhvr>
                                      <p:to>
                                        <p:strVal val="visible"/>
                                      </p:to>
                                    </p:set>
                                  </p:childTnLst>
                                </p:cTn>
                              </p:par>
                            </p:childTnLst>
                          </p:cTn>
                        </p:par>
                        <p:par>
                          <p:cTn id="209" fill="hold">
                            <p:stCondLst>
                              <p:cond delay="380"/>
                            </p:stCondLst>
                            <p:childTnLst>
                              <p:par>
                                <p:cTn id="210" presetID="1" presetClass="entr" presetSubtype="0" fill="hold" nodeType="afterEffect">
                                  <p:stCondLst>
                                    <p:cond delay="0"/>
                                  </p:stCondLst>
                                  <p:childTnLst>
                                    <p:set>
                                      <p:cBhvr>
                                        <p:cTn id="211" dur="1" fill="hold">
                                          <p:stCondLst>
                                            <p:cond delay="0"/>
                                          </p:stCondLst>
                                        </p:cTn>
                                        <p:tgtEl>
                                          <p:spTgt spid="6">
                                            <p:txEl>
                                              <p:pRg st="43" end="43"/>
                                            </p:txEl>
                                          </p:spTgt>
                                        </p:tgtEl>
                                        <p:attrNameLst>
                                          <p:attrName>style.visibility</p:attrName>
                                        </p:attrNameLst>
                                      </p:cBhvr>
                                      <p:to>
                                        <p:strVal val="visible"/>
                                      </p:to>
                                    </p:set>
                                  </p:childTnLst>
                                </p:cTn>
                              </p:par>
                            </p:childTnLst>
                          </p:cTn>
                        </p:par>
                        <p:par>
                          <p:cTn id="212" fill="hold">
                            <p:stCondLst>
                              <p:cond delay="380"/>
                            </p:stCondLst>
                            <p:childTnLst>
                              <p:par>
                                <p:cTn id="213" presetID="1" presetClass="entr" presetSubtype="0" fill="hold" nodeType="afterEffect">
                                  <p:stCondLst>
                                    <p:cond delay="0"/>
                                  </p:stCondLst>
                                  <p:childTnLst>
                                    <p:set>
                                      <p:cBhvr>
                                        <p:cTn id="214" dur="1" fill="hold">
                                          <p:stCondLst>
                                            <p:cond delay="0"/>
                                          </p:stCondLst>
                                        </p:cTn>
                                        <p:tgtEl>
                                          <p:spTgt spid="6">
                                            <p:txEl>
                                              <p:pRg st="44" end="44"/>
                                            </p:txEl>
                                          </p:spTgt>
                                        </p:tgtEl>
                                        <p:attrNameLst>
                                          <p:attrName>style.visibility</p:attrName>
                                        </p:attrNameLst>
                                      </p:cBhvr>
                                      <p:to>
                                        <p:strVal val="visible"/>
                                      </p:to>
                                    </p:set>
                                  </p:childTnLst>
                                </p:cTn>
                              </p:par>
                            </p:childTnLst>
                          </p:cTn>
                        </p:par>
                        <p:par>
                          <p:cTn id="215" fill="hold">
                            <p:stCondLst>
                              <p:cond delay="380"/>
                            </p:stCondLst>
                            <p:childTnLst>
                              <p:par>
                                <p:cTn id="216" presetID="1" presetClass="entr" presetSubtype="0" fill="hold" nodeType="afterEffect">
                                  <p:stCondLst>
                                    <p:cond delay="0"/>
                                  </p:stCondLst>
                                  <p:childTnLst>
                                    <p:set>
                                      <p:cBhvr>
                                        <p:cTn id="217" dur="1" fill="hold">
                                          <p:stCondLst>
                                            <p:cond delay="0"/>
                                          </p:stCondLst>
                                        </p:cTn>
                                        <p:tgtEl>
                                          <p:spTgt spid="6">
                                            <p:txEl>
                                              <p:pRg st="45" end="45"/>
                                            </p:txEl>
                                          </p:spTgt>
                                        </p:tgtEl>
                                        <p:attrNameLst>
                                          <p:attrName>style.visibility</p:attrName>
                                        </p:attrNameLst>
                                      </p:cBhvr>
                                      <p:to>
                                        <p:strVal val="visible"/>
                                      </p:to>
                                    </p:set>
                                  </p:childTnLst>
                                </p:cTn>
                              </p:par>
                            </p:childTnLst>
                          </p:cTn>
                        </p:par>
                        <p:par>
                          <p:cTn id="218" fill="hold">
                            <p:stCondLst>
                              <p:cond delay="380"/>
                            </p:stCondLst>
                            <p:childTnLst>
                              <p:par>
                                <p:cTn id="219" presetID="1" presetClass="entr" presetSubtype="0" fill="hold" nodeType="afterEffect">
                                  <p:stCondLst>
                                    <p:cond delay="0"/>
                                  </p:stCondLst>
                                  <p:childTnLst>
                                    <p:set>
                                      <p:cBhvr>
                                        <p:cTn id="220" dur="1" fill="hold">
                                          <p:stCondLst>
                                            <p:cond delay="0"/>
                                          </p:stCondLst>
                                        </p:cTn>
                                        <p:tgtEl>
                                          <p:spTgt spid="6">
                                            <p:txEl>
                                              <p:pRg st="46" end="46"/>
                                            </p:txEl>
                                          </p:spTgt>
                                        </p:tgtEl>
                                        <p:attrNameLst>
                                          <p:attrName>style.visibility</p:attrName>
                                        </p:attrNameLst>
                                      </p:cBhvr>
                                      <p:to>
                                        <p:strVal val="visible"/>
                                      </p:to>
                                    </p:set>
                                  </p:childTnLst>
                                </p:cTn>
                              </p:par>
                            </p:childTnLst>
                          </p:cTn>
                        </p:par>
                        <p:par>
                          <p:cTn id="221" fill="hold">
                            <p:stCondLst>
                              <p:cond delay="380"/>
                            </p:stCondLst>
                            <p:childTnLst>
                              <p:par>
                                <p:cTn id="222" presetID="1" presetClass="entr" presetSubtype="0" fill="hold" nodeType="afterEffect">
                                  <p:stCondLst>
                                    <p:cond delay="0"/>
                                  </p:stCondLst>
                                  <p:childTnLst>
                                    <p:set>
                                      <p:cBhvr>
                                        <p:cTn id="223" dur="1" fill="hold">
                                          <p:stCondLst>
                                            <p:cond delay="0"/>
                                          </p:stCondLst>
                                        </p:cTn>
                                        <p:tgtEl>
                                          <p:spTgt spid="6">
                                            <p:txEl>
                                              <p:pRg st="47" end="47"/>
                                            </p:txEl>
                                          </p:spTgt>
                                        </p:tgtEl>
                                        <p:attrNameLst>
                                          <p:attrName>style.visibility</p:attrName>
                                        </p:attrNameLst>
                                      </p:cBhvr>
                                      <p:to>
                                        <p:strVal val="visible"/>
                                      </p:to>
                                    </p:set>
                                  </p:childTnLst>
                                </p:cTn>
                              </p:par>
                            </p:childTnLst>
                          </p:cTn>
                        </p:par>
                        <p:par>
                          <p:cTn id="224" fill="hold">
                            <p:stCondLst>
                              <p:cond delay="380"/>
                            </p:stCondLst>
                            <p:childTnLst>
                              <p:par>
                                <p:cTn id="225" presetID="1" presetClass="entr" presetSubtype="0" fill="hold" nodeType="afterEffect">
                                  <p:stCondLst>
                                    <p:cond delay="0"/>
                                  </p:stCondLst>
                                  <p:childTnLst>
                                    <p:set>
                                      <p:cBhvr>
                                        <p:cTn id="226" dur="1" fill="hold">
                                          <p:stCondLst>
                                            <p:cond delay="0"/>
                                          </p:stCondLst>
                                        </p:cTn>
                                        <p:tgtEl>
                                          <p:spTgt spid="6">
                                            <p:txEl>
                                              <p:pRg st="48" end="48"/>
                                            </p:txEl>
                                          </p:spTgt>
                                        </p:tgtEl>
                                        <p:attrNameLst>
                                          <p:attrName>style.visibility</p:attrName>
                                        </p:attrNameLst>
                                      </p:cBhvr>
                                      <p:to>
                                        <p:strVal val="visible"/>
                                      </p:to>
                                    </p:set>
                                  </p:childTnLst>
                                </p:cTn>
                              </p:par>
                            </p:childTnLst>
                          </p:cTn>
                        </p:par>
                        <p:par>
                          <p:cTn id="227" fill="hold">
                            <p:stCondLst>
                              <p:cond delay="380"/>
                            </p:stCondLst>
                            <p:childTnLst>
                              <p:par>
                                <p:cTn id="228" presetID="1" presetClass="entr" presetSubtype="0" fill="hold" nodeType="afterEffect">
                                  <p:stCondLst>
                                    <p:cond delay="0"/>
                                  </p:stCondLst>
                                  <p:childTnLst>
                                    <p:set>
                                      <p:cBhvr>
                                        <p:cTn id="229" dur="1" fill="hold">
                                          <p:stCondLst>
                                            <p:cond delay="0"/>
                                          </p:stCondLst>
                                        </p:cTn>
                                        <p:tgtEl>
                                          <p:spTgt spid="6">
                                            <p:txEl>
                                              <p:pRg st="49" end="49"/>
                                            </p:txEl>
                                          </p:spTgt>
                                        </p:tgtEl>
                                        <p:attrNameLst>
                                          <p:attrName>style.visibility</p:attrName>
                                        </p:attrNameLst>
                                      </p:cBhvr>
                                      <p:to>
                                        <p:strVal val="visible"/>
                                      </p:to>
                                    </p:set>
                                  </p:childTnLst>
                                </p:cTn>
                              </p:par>
                            </p:childTnLst>
                          </p:cTn>
                        </p:par>
                        <p:par>
                          <p:cTn id="230" fill="hold">
                            <p:stCondLst>
                              <p:cond delay="380"/>
                            </p:stCondLst>
                            <p:childTnLst>
                              <p:par>
                                <p:cTn id="231" presetID="1" presetClass="entr" presetSubtype="0" fill="hold" nodeType="afterEffect">
                                  <p:stCondLst>
                                    <p:cond delay="0"/>
                                  </p:stCondLst>
                                  <p:childTnLst>
                                    <p:set>
                                      <p:cBhvr>
                                        <p:cTn id="232" dur="1" fill="hold">
                                          <p:stCondLst>
                                            <p:cond delay="0"/>
                                          </p:stCondLst>
                                        </p:cTn>
                                        <p:tgtEl>
                                          <p:spTgt spid="6">
                                            <p:txEl>
                                              <p:pRg st="50" end="50"/>
                                            </p:txEl>
                                          </p:spTgt>
                                        </p:tgtEl>
                                        <p:attrNameLst>
                                          <p:attrName>style.visibility</p:attrName>
                                        </p:attrNameLst>
                                      </p:cBhvr>
                                      <p:to>
                                        <p:strVal val="visible"/>
                                      </p:to>
                                    </p:set>
                                  </p:childTnLst>
                                </p:cTn>
                              </p:par>
                            </p:childTnLst>
                          </p:cTn>
                        </p:par>
                        <p:par>
                          <p:cTn id="233" fill="hold">
                            <p:stCondLst>
                              <p:cond delay="380"/>
                            </p:stCondLst>
                            <p:childTnLst>
                              <p:par>
                                <p:cTn id="234" presetID="1" presetClass="entr" presetSubtype="0" fill="hold" nodeType="afterEffect">
                                  <p:stCondLst>
                                    <p:cond delay="0"/>
                                  </p:stCondLst>
                                  <p:childTnLst>
                                    <p:set>
                                      <p:cBhvr>
                                        <p:cTn id="235" dur="1" fill="hold">
                                          <p:stCondLst>
                                            <p:cond delay="0"/>
                                          </p:stCondLst>
                                        </p:cTn>
                                        <p:tgtEl>
                                          <p:spTgt spid="6">
                                            <p:txEl>
                                              <p:pRg st="51" end="51"/>
                                            </p:txEl>
                                          </p:spTgt>
                                        </p:tgtEl>
                                        <p:attrNameLst>
                                          <p:attrName>style.visibility</p:attrName>
                                        </p:attrNameLst>
                                      </p:cBhvr>
                                      <p:to>
                                        <p:strVal val="visible"/>
                                      </p:to>
                                    </p:set>
                                  </p:childTnLst>
                                </p:cTn>
                              </p:par>
                            </p:childTnLst>
                          </p:cTn>
                        </p:par>
                        <p:par>
                          <p:cTn id="236" fill="hold">
                            <p:stCondLst>
                              <p:cond delay="380"/>
                            </p:stCondLst>
                            <p:childTnLst>
                              <p:par>
                                <p:cTn id="237" presetID="1" presetClass="entr" presetSubtype="0" fill="hold" nodeType="afterEffect">
                                  <p:stCondLst>
                                    <p:cond delay="0"/>
                                  </p:stCondLst>
                                  <p:childTnLst>
                                    <p:set>
                                      <p:cBhvr>
                                        <p:cTn id="238" dur="1" fill="hold">
                                          <p:stCondLst>
                                            <p:cond delay="0"/>
                                          </p:stCondLst>
                                        </p:cTn>
                                        <p:tgtEl>
                                          <p:spTgt spid="6">
                                            <p:txEl>
                                              <p:pRg st="52" end="52"/>
                                            </p:txEl>
                                          </p:spTgt>
                                        </p:tgtEl>
                                        <p:attrNameLst>
                                          <p:attrName>style.visibility</p:attrName>
                                        </p:attrNameLst>
                                      </p:cBhvr>
                                      <p:to>
                                        <p:strVal val="visible"/>
                                      </p:to>
                                    </p:set>
                                  </p:childTnLst>
                                </p:cTn>
                              </p:par>
                            </p:childTnLst>
                          </p:cTn>
                        </p:par>
                        <p:par>
                          <p:cTn id="239" fill="hold">
                            <p:stCondLst>
                              <p:cond delay="380"/>
                            </p:stCondLst>
                            <p:childTnLst>
                              <p:par>
                                <p:cTn id="240" presetID="1" presetClass="entr" presetSubtype="0" fill="hold" nodeType="afterEffect">
                                  <p:stCondLst>
                                    <p:cond delay="0"/>
                                  </p:stCondLst>
                                  <p:childTnLst>
                                    <p:set>
                                      <p:cBhvr>
                                        <p:cTn id="241" dur="1" fill="hold">
                                          <p:stCondLst>
                                            <p:cond delay="0"/>
                                          </p:stCondLst>
                                        </p:cTn>
                                        <p:tgtEl>
                                          <p:spTgt spid="6">
                                            <p:txEl>
                                              <p:pRg st="53" end="53"/>
                                            </p:txEl>
                                          </p:spTgt>
                                        </p:tgtEl>
                                        <p:attrNameLst>
                                          <p:attrName>style.visibility</p:attrName>
                                        </p:attrNameLst>
                                      </p:cBhvr>
                                      <p:to>
                                        <p:strVal val="visible"/>
                                      </p:to>
                                    </p:set>
                                  </p:childTnLst>
                                </p:cTn>
                              </p:par>
                            </p:childTnLst>
                          </p:cTn>
                        </p:par>
                        <p:par>
                          <p:cTn id="242" fill="hold">
                            <p:stCondLst>
                              <p:cond delay="380"/>
                            </p:stCondLst>
                            <p:childTnLst>
                              <p:par>
                                <p:cTn id="243" presetID="1" presetClass="entr" presetSubtype="0" fill="hold" nodeType="afterEffect">
                                  <p:stCondLst>
                                    <p:cond delay="0"/>
                                  </p:stCondLst>
                                  <p:childTnLst>
                                    <p:set>
                                      <p:cBhvr>
                                        <p:cTn id="244" dur="1" fill="hold">
                                          <p:stCondLst>
                                            <p:cond delay="0"/>
                                          </p:stCondLst>
                                        </p:cTn>
                                        <p:tgtEl>
                                          <p:spTgt spid="6">
                                            <p:txEl>
                                              <p:pRg st="54" end="54"/>
                                            </p:txEl>
                                          </p:spTgt>
                                        </p:tgtEl>
                                        <p:attrNameLst>
                                          <p:attrName>style.visibility</p:attrName>
                                        </p:attrNameLst>
                                      </p:cBhvr>
                                      <p:to>
                                        <p:strVal val="visible"/>
                                      </p:to>
                                    </p:set>
                                  </p:childTnLst>
                                </p:cTn>
                              </p:par>
                            </p:childTnLst>
                          </p:cTn>
                        </p:par>
                        <p:par>
                          <p:cTn id="245" fill="hold">
                            <p:stCondLst>
                              <p:cond delay="380"/>
                            </p:stCondLst>
                            <p:childTnLst>
                              <p:par>
                                <p:cTn id="246" presetID="1" presetClass="entr" presetSubtype="0" fill="hold" nodeType="afterEffect">
                                  <p:stCondLst>
                                    <p:cond delay="0"/>
                                  </p:stCondLst>
                                  <p:childTnLst>
                                    <p:set>
                                      <p:cBhvr>
                                        <p:cTn id="247" dur="1" fill="hold">
                                          <p:stCondLst>
                                            <p:cond delay="0"/>
                                          </p:stCondLst>
                                        </p:cTn>
                                        <p:tgtEl>
                                          <p:spTgt spid="6">
                                            <p:txEl>
                                              <p:pRg st="55" end="55"/>
                                            </p:txEl>
                                          </p:spTgt>
                                        </p:tgtEl>
                                        <p:attrNameLst>
                                          <p:attrName>style.visibility</p:attrName>
                                        </p:attrNameLst>
                                      </p:cBhvr>
                                      <p:to>
                                        <p:strVal val="visible"/>
                                      </p:to>
                                    </p:set>
                                  </p:childTnLst>
                                </p:cTn>
                              </p:par>
                            </p:childTnLst>
                          </p:cTn>
                        </p:par>
                        <p:par>
                          <p:cTn id="248" fill="hold">
                            <p:stCondLst>
                              <p:cond delay="380"/>
                            </p:stCondLst>
                            <p:childTnLst>
                              <p:par>
                                <p:cTn id="249" presetID="1" presetClass="entr" presetSubtype="0" fill="hold" nodeType="afterEffect">
                                  <p:stCondLst>
                                    <p:cond delay="0"/>
                                  </p:stCondLst>
                                  <p:childTnLst>
                                    <p:set>
                                      <p:cBhvr>
                                        <p:cTn id="250" dur="1" fill="hold">
                                          <p:stCondLst>
                                            <p:cond delay="0"/>
                                          </p:stCondLst>
                                        </p:cTn>
                                        <p:tgtEl>
                                          <p:spTgt spid="6">
                                            <p:txEl>
                                              <p:pRg st="56" end="56"/>
                                            </p:txEl>
                                          </p:spTgt>
                                        </p:tgtEl>
                                        <p:attrNameLst>
                                          <p:attrName>style.visibility</p:attrName>
                                        </p:attrNameLst>
                                      </p:cBhvr>
                                      <p:to>
                                        <p:strVal val="visible"/>
                                      </p:to>
                                    </p:set>
                                  </p:childTnLst>
                                </p:cTn>
                              </p:par>
                            </p:childTnLst>
                          </p:cTn>
                        </p:par>
                        <p:par>
                          <p:cTn id="251" fill="hold">
                            <p:stCondLst>
                              <p:cond delay="380"/>
                            </p:stCondLst>
                            <p:childTnLst>
                              <p:par>
                                <p:cTn id="252" presetID="1" presetClass="entr" presetSubtype="0" fill="hold" nodeType="afterEffect">
                                  <p:stCondLst>
                                    <p:cond delay="0"/>
                                  </p:stCondLst>
                                  <p:childTnLst>
                                    <p:set>
                                      <p:cBhvr>
                                        <p:cTn id="253" dur="1" fill="hold">
                                          <p:stCondLst>
                                            <p:cond delay="0"/>
                                          </p:stCondLst>
                                        </p:cTn>
                                        <p:tgtEl>
                                          <p:spTgt spid="6">
                                            <p:txEl>
                                              <p:pRg st="57" end="57"/>
                                            </p:txEl>
                                          </p:spTgt>
                                        </p:tgtEl>
                                        <p:attrNameLst>
                                          <p:attrName>style.visibility</p:attrName>
                                        </p:attrNameLst>
                                      </p:cBhvr>
                                      <p:to>
                                        <p:strVal val="visible"/>
                                      </p:to>
                                    </p:set>
                                  </p:childTnLst>
                                </p:cTn>
                              </p:par>
                            </p:childTnLst>
                          </p:cTn>
                        </p:par>
                        <p:par>
                          <p:cTn id="254" fill="hold">
                            <p:stCondLst>
                              <p:cond delay="380"/>
                            </p:stCondLst>
                            <p:childTnLst>
                              <p:par>
                                <p:cTn id="255" presetID="1" presetClass="entr" presetSubtype="0" fill="hold" nodeType="afterEffect">
                                  <p:stCondLst>
                                    <p:cond delay="0"/>
                                  </p:stCondLst>
                                  <p:childTnLst>
                                    <p:set>
                                      <p:cBhvr>
                                        <p:cTn id="256" dur="1" fill="hold">
                                          <p:stCondLst>
                                            <p:cond delay="0"/>
                                          </p:stCondLst>
                                        </p:cTn>
                                        <p:tgtEl>
                                          <p:spTgt spid="6">
                                            <p:txEl>
                                              <p:pRg st="58" end="58"/>
                                            </p:txEl>
                                          </p:spTgt>
                                        </p:tgtEl>
                                        <p:attrNameLst>
                                          <p:attrName>style.visibility</p:attrName>
                                        </p:attrNameLst>
                                      </p:cBhvr>
                                      <p:to>
                                        <p:strVal val="visible"/>
                                      </p:to>
                                    </p:set>
                                  </p:childTnLst>
                                </p:cTn>
                              </p:par>
                            </p:childTnLst>
                          </p:cTn>
                        </p:par>
                        <p:par>
                          <p:cTn id="257" fill="hold">
                            <p:stCondLst>
                              <p:cond delay="380"/>
                            </p:stCondLst>
                            <p:childTnLst>
                              <p:par>
                                <p:cTn id="258" presetID="1" presetClass="entr" presetSubtype="0" fill="hold" nodeType="afterEffect">
                                  <p:stCondLst>
                                    <p:cond delay="0"/>
                                  </p:stCondLst>
                                  <p:childTnLst>
                                    <p:set>
                                      <p:cBhvr>
                                        <p:cTn id="259" dur="1" fill="hold">
                                          <p:stCondLst>
                                            <p:cond delay="0"/>
                                          </p:stCondLst>
                                        </p:cTn>
                                        <p:tgtEl>
                                          <p:spTgt spid="6">
                                            <p:txEl>
                                              <p:pRg st="59" end="59"/>
                                            </p:txEl>
                                          </p:spTgt>
                                        </p:tgtEl>
                                        <p:attrNameLst>
                                          <p:attrName>style.visibility</p:attrName>
                                        </p:attrNameLst>
                                      </p:cBhvr>
                                      <p:to>
                                        <p:strVal val="visible"/>
                                      </p:to>
                                    </p:set>
                                  </p:childTnLst>
                                </p:cTn>
                              </p:par>
                            </p:childTnLst>
                          </p:cTn>
                        </p:par>
                        <p:par>
                          <p:cTn id="260" fill="hold">
                            <p:stCondLst>
                              <p:cond delay="380"/>
                            </p:stCondLst>
                            <p:childTnLst>
                              <p:par>
                                <p:cTn id="261" presetID="1" presetClass="entr" presetSubtype="0" fill="hold" nodeType="afterEffect">
                                  <p:stCondLst>
                                    <p:cond delay="0"/>
                                  </p:stCondLst>
                                  <p:childTnLst>
                                    <p:set>
                                      <p:cBhvr>
                                        <p:cTn id="262" dur="1" fill="hold">
                                          <p:stCondLst>
                                            <p:cond delay="0"/>
                                          </p:stCondLst>
                                        </p:cTn>
                                        <p:tgtEl>
                                          <p:spTgt spid="6">
                                            <p:txEl>
                                              <p:pRg st="60" end="60"/>
                                            </p:txEl>
                                          </p:spTgt>
                                        </p:tgtEl>
                                        <p:attrNameLst>
                                          <p:attrName>style.visibility</p:attrName>
                                        </p:attrNameLst>
                                      </p:cBhvr>
                                      <p:to>
                                        <p:strVal val="visible"/>
                                      </p:to>
                                    </p:set>
                                  </p:childTnLst>
                                </p:cTn>
                              </p:par>
                            </p:childTnLst>
                          </p:cTn>
                        </p:par>
                        <p:par>
                          <p:cTn id="263" fill="hold">
                            <p:stCondLst>
                              <p:cond delay="380"/>
                            </p:stCondLst>
                            <p:childTnLst>
                              <p:par>
                                <p:cTn id="264" presetID="1" presetClass="entr" presetSubtype="0" fill="hold" nodeType="afterEffect">
                                  <p:stCondLst>
                                    <p:cond delay="0"/>
                                  </p:stCondLst>
                                  <p:childTnLst>
                                    <p:set>
                                      <p:cBhvr>
                                        <p:cTn id="265" dur="1" fill="hold">
                                          <p:stCondLst>
                                            <p:cond delay="0"/>
                                          </p:stCondLst>
                                        </p:cTn>
                                        <p:tgtEl>
                                          <p:spTgt spid="6">
                                            <p:txEl>
                                              <p:pRg st="61" end="61"/>
                                            </p:txEl>
                                          </p:spTgt>
                                        </p:tgtEl>
                                        <p:attrNameLst>
                                          <p:attrName>style.visibility</p:attrName>
                                        </p:attrNameLst>
                                      </p:cBhvr>
                                      <p:to>
                                        <p:strVal val="visible"/>
                                      </p:to>
                                    </p:set>
                                  </p:childTnLst>
                                </p:cTn>
                              </p:par>
                            </p:childTnLst>
                          </p:cTn>
                        </p:par>
                        <p:par>
                          <p:cTn id="266" fill="hold">
                            <p:stCondLst>
                              <p:cond delay="380"/>
                            </p:stCondLst>
                            <p:childTnLst>
                              <p:par>
                                <p:cTn id="267" presetID="1" presetClass="entr" presetSubtype="0" fill="hold" nodeType="afterEffect">
                                  <p:stCondLst>
                                    <p:cond delay="0"/>
                                  </p:stCondLst>
                                  <p:childTnLst>
                                    <p:set>
                                      <p:cBhvr>
                                        <p:cTn id="268" dur="1" fill="hold">
                                          <p:stCondLst>
                                            <p:cond delay="0"/>
                                          </p:stCondLst>
                                        </p:cTn>
                                        <p:tgtEl>
                                          <p:spTgt spid="6">
                                            <p:txEl>
                                              <p:pRg st="62" end="62"/>
                                            </p:txEl>
                                          </p:spTgt>
                                        </p:tgtEl>
                                        <p:attrNameLst>
                                          <p:attrName>style.visibility</p:attrName>
                                        </p:attrNameLst>
                                      </p:cBhvr>
                                      <p:to>
                                        <p:strVal val="visible"/>
                                      </p:to>
                                    </p:set>
                                  </p:childTnLst>
                                </p:cTn>
                              </p:par>
                            </p:childTnLst>
                          </p:cTn>
                        </p:par>
                        <p:par>
                          <p:cTn id="269" fill="hold">
                            <p:stCondLst>
                              <p:cond delay="380"/>
                            </p:stCondLst>
                            <p:childTnLst>
                              <p:par>
                                <p:cTn id="270" presetID="1" presetClass="entr" presetSubtype="0" fill="hold" nodeType="afterEffect">
                                  <p:stCondLst>
                                    <p:cond delay="0"/>
                                  </p:stCondLst>
                                  <p:childTnLst>
                                    <p:set>
                                      <p:cBhvr>
                                        <p:cTn id="271" dur="1" fill="hold">
                                          <p:stCondLst>
                                            <p:cond delay="0"/>
                                          </p:stCondLst>
                                        </p:cTn>
                                        <p:tgtEl>
                                          <p:spTgt spid="6">
                                            <p:txEl>
                                              <p:pRg st="63" end="63"/>
                                            </p:txEl>
                                          </p:spTgt>
                                        </p:tgtEl>
                                        <p:attrNameLst>
                                          <p:attrName>style.visibility</p:attrName>
                                        </p:attrNameLst>
                                      </p:cBhvr>
                                      <p:to>
                                        <p:strVal val="visible"/>
                                      </p:to>
                                    </p:set>
                                  </p:childTnLst>
                                </p:cTn>
                              </p:par>
                            </p:childTnLst>
                          </p:cTn>
                        </p:par>
                        <p:par>
                          <p:cTn id="272" fill="hold">
                            <p:stCondLst>
                              <p:cond delay="380"/>
                            </p:stCondLst>
                            <p:childTnLst>
                              <p:par>
                                <p:cTn id="273" presetID="1" presetClass="entr" presetSubtype="0" fill="hold" nodeType="afterEffect">
                                  <p:stCondLst>
                                    <p:cond delay="0"/>
                                  </p:stCondLst>
                                  <p:childTnLst>
                                    <p:set>
                                      <p:cBhvr>
                                        <p:cTn id="274" dur="1" fill="hold">
                                          <p:stCondLst>
                                            <p:cond delay="0"/>
                                          </p:stCondLst>
                                        </p:cTn>
                                        <p:tgtEl>
                                          <p:spTgt spid="6">
                                            <p:txEl>
                                              <p:pRg st="64" end="64"/>
                                            </p:txEl>
                                          </p:spTgt>
                                        </p:tgtEl>
                                        <p:attrNameLst>
                                          <p:attrName>style.visibility</p:attrName>
                                        </p:attrNameLst>
                                      </p:cBhvr>
                                      <p:to>
                                        <p:strVal val="visible"/>
                                      </p:to>
                                    </p:set>
                                  </p:childTnLst>
                                </p:cTn>
                              </p:par>
                            </p:childTnLst>
                          </p:cTn>
                        </p:par>
                        <p:par>
                          <p:cTn id="275" fill="hold">
                            <p:stCondLst>
                              <p:cond delay="380"/>
                            </p:stCondLst>
                            <p:childTnLst>
                              <p:par>
                                <p:cTn id="276" presetID="1" presetClass="entr" presetSubtype="0" fill="hold" nodeType="afterEffect">
                                  <p:stCondLst>
                                    <p:cond delay="0"/>
                                  </p:stCondLst>
                                  <p:childTnLst>
                                    <p:set>
                                      <p:cBhvr>
                                        <p:cTn id="277" dur="1" fill="hold">
                                          <p:stCondLst>
                                            <p:cond delay="0"/>
                                          </p:stCondLst>
                                        </p:cTn>
                                        <p:tgtEl>
                                          <p:spTgt spid="6">
                                            <p:txEl>
                                              <p:pRg st="65" end="65"/>
                                            </p:txEl>
                                          </p:spTgt>
                                        </p:tgtEl>
                                        <p:attrNameLst>
                                          <p:attrName>style.visibility</p:attrName>
                                        </p:attrNameLst>
                                      </p:cBhvr>
                                      <p:to>
                                        <p:strVal val="visible"/>
                                      </p:to>
                                    </p:set>
                                  </p:childTnLst>
                                </p:cTn>
                              </p:par>
                            </p:childTnLst>
                          </p:cTn>
                        </p:par>
                        <p:par>
                          <p:cTn id="278" fill="hold">
                            <p:stCondLst>
                              <p:cond delay="380"/>
                            </p:stCondLst>
                            <p:childTnLst>
                              <p:par>
                                <p:cTn id="279" presetID="1" presetClass="entr" presetSubtype="0" fill="hold" nodeType="afterEffect">
                                  <p:stCondLst>
                                    <p:cond delay="0"/>
                                  </p:stCondLst>
                                  <p:childTnLst>
                                    <p:set>
                                      <p:cBhvr>
                                        <p:cTn id="280" dur="1" fill="hold">
                                          <p:stCondLst>
                                            <p:cond delay="0"/>
                                          </p:stCondLst>
                                        </p:cTn>
                                        <p:tgtEl>
                                          <p:spTgt spid="6">
                                            <p:txEl>
                                              <p:pRg st="66" end="66"/>
                                            </p:txEl>
                                          </p:spTgt>
                                        </p:tgtEl>
                                        <p:attrNameLst>
                                          <p:attrName>style.visibility</p:attrName>
                                        </p:attrNameLst>
                                      </p:cBhvr>
                                      <p:to>
                                        <p:strVal val="visible"/>
                                      </p:to>
                                    </p:set>
                                  </p:childTnLst>
                                </p:cTn>
                              </p:par>
                            </p:childTnLst>
                          </p:cTn>
                        </p:par>
                        <p:par>
                          <p:cTn id="281" fill="hold">
                            <p:stCondLst>
                              <p:cond delay="380"/>
                            </p:stCondLst>
                            <p:childTnLst>
                              <p:par>
                                <p:cTn id="282" presetID="1" presetClass="entr" presetSubtype="0" fill="hold" nodeType="afterEffect">
                                  <p:stCondLst>
                                    <p:cond delay="0"/>
                                  </p:stCondLst>
                                  <p:childTnLst>
                                    <p:set>
                                      <p:cBhvr>
                                        <p:cTn id="283" dur="1" fill="hold">
                                          <p:stCondLst>
                                            <p:cond delay="0"/>
                                          </p:stCondLst>
                                        </p:cTn>
                                        <p:tgtEl>
                                          <p:spTgt spid="6">
                                            <p:txEl>
                                              <p:pRg st="67" end="67"/>
                                            </p:txEl>
                                          </p:spTgt>
                                        </p:tgtEl>
                                        <p:attrNameLst>
                                          <p:attrName>style.visibility</p:attrName>
                                        </p:attrNameLst>
                                      </p:cBhvr>
                                      <p:to>
                                        <p:strVal val="visible"/>
                                      </p:to>
                                    </p:set>
                                  </p:childTnLst>
                                </p:cTn>
                              </p:par>
                            </p:childTnLst>
                          </p:cTn>
                        </p:par>
                        <p:par>
                          <p:cTn id="284" fill="hold">
                            <p:stCondLst>
                              <p:cond delay="380"/>
                            </p:stCondLst>
                            <p:childTnLst>
                              <p:par>
                                <p:cTn id="285" presetID="1" presetClass="entr" presetSubtype="0" fill="hold" nodeType="afterEffect">
                                  <p:stCondLst>
                                    <p:cond delay="0"/>
                                  </p:stCondLst>
                                  <p:childTnLst>
                                    <p:set>
                                      <p:cBhvr>
                                        <p:cTn id="286" dur="1" fill="hold">
                                          <p:stCondLst>
                                            <p:cond delay="0"/>
                                          </p:stCondLst>
                                        </p:cTn>
                                        <p:tgtEl>
                                          <p:spTgt spid="6">
                                            <p:txEl>
                                              <p:pRg st="68" end="68"/>
                                            </p:txEl>
                                          </p:spTgt>
                                        </p:tgtEl>
                                        <p:attrNameLst>
                                          <p:attrName>style.visibility</p:attrName>
                                        </p:attrNameLst>
                                      </p:cBhvr>
                                      <p:to>
                                        <p:strVal val="visible"/>
                                      </p:to>
                                    </p:set>
                                  </p:childTnLst>
                                </p:cTn>
                              </p:par>
                            </p:childTnLst>
                          </p:cTn>
                        </p:par>
                        <p:par>
                          <p:cTn id="287" fill="hold">
                            <p:stCondLst>
                              <p:cond delay="380"/>
                            </p:stCondLst>
                            <p:childTnLst>
                              <p:par>
                                <p:cTn id="288" presetID="1" presetClass="entr" presetSubtype="0" fill="hold" nodeType="afterEffect">
                                  <p:stCondLst>
                                    <p:cond delay="0"/>
                                  </p:stCondLst>
                                  <p:childTnLst>
                                    <p:set>
                                      <p:cBhvr>
                                        <p:cTn id="289" dur="1" fill="hold">
                                          <p:stCondLst>
                                            <p:cond delay="0"/>
                                          </p:stCondLst>
                                        </p:cTn>
                                        <p:tgtEl>
                                          <p:spTgt spid="6">
                                            <p:txEl>
                                              <p:pRg st="69" end="69"/>
                                            </p:txEl>
                                          </p:spTgt>
                                        </p:tgtEl>
                                        <p:attrNameLst>
                                          <p:attrName>style.visibility</p:attrName>
                                        </p:attrNameLst>
                                      </p:cBhvr>
                                      <p:to>
                                        <p:strVal val="visible"/>
                                      </p:to>
                                    </p:set>
                                  </p:childTnLst>
                                </p:cTn>
                              </p:par>
                            </p:childTnLst>
                          </p:cTn>
                        </p:par>
                        <p:par>
                          <p:cTn id="290" fill="hold">
                            <p:stCondLst>
                              <p:cond delay="380"/>
                            </p:stCondLst>
                            <p:childTnLst>
                              <p:par>
                                <p:cTn id="291" presetID="1" presetClass="entr" presetSubtype="0" fill="hold" nodeType="afterEffect">
                                  <p:stCondLst>
                                    <p:cond delay="0"/>
                                  </p:stCondLst>
                                  <p:childTnLst>
                                    <p:set>
                                      <p:cBhvr>
                                        <p:cTn id="292" dur="1" fill="hold">
                                          <p:stCondLst>
                                            <p:cond delay="0"/>
                                          </p:stCondLst>
                                        </p:cTn>
                                        <p:tgtEl>
                                          <p:spTgt spid="6">
                                            <p:txEl>
                                              <p:pRg st="70" end="70"/>
                                            </p:txEl>
                                          </p:spTgt>
                                        </p:tgtEl>
                                        <p:attrNameLst>
                                          <p:attrName>style.visibility</p:attrName>
                                        </p:attrNameLst>
                                      </p:cBhvr>
                                      <p:to>
                                        <p:strVal val="visible"/>
                                      </p:to>
                                    </p:set>
                                  </p:childTnLst>
                                </p:cTn>
                              </p:par>
                            </p:childTnLst>
                          </p:cTn>
                        </p:par>
                        <p:par>
                          <p:cTn id="293" fill="hold">
                            <p:stCondLst>
                              <p:cond delay="380"/>
                            </p:stCondLst>
                            <p:childTnLst>
                              <p:par>
                                <p:cTn id="294" presetID="1" presetClass="entr" presetSubtype="0" fill="hold" nodeType="afterEffect">
                                  <p:stCondLst>
                                    <p:cond delay="0"/>
                                  </p:stCondLst>
                                  <p:childTnLst>
                                    <p:set>
                                      <p:cBhvr>
                                        <p:cTn id="295" dur="1" fill="hold">
                                          <p:stCondLst>
                                            <p:cond delay="0"/>
                                          </p:stCondLst>
                                        </p:cTn>
                                        <p:tgtEl>
                                          <p:spTgt spid="6">
                                            <p:txEl>
                                              <p:pRg st="71" end="71"/>
                                            </p:txEl>
                                          </p:spTgt>
                                        </p:tgtEl>
                                        <p:attrNameLst>
                                          <p:attrName>style.visibility</p:attrName>
                                        </p:attrNameLst>
                                      </p:cBhvr>
                                      <p:to>
                                        <p:strVal val="visible"/>
                                      </p:to>
                                    </p:set>
                                  </p:childTnLst>
                                </p:cTn>
                              </p:par>
                            </p:childTnLst>
                          </p:cTn>
                        </p:par>
                        <p:par>
                          <p:cTn id="296" fill="hold">
                            <p:stCondLst>
                              <p:cond delay="380"/>
                            </p:stCondLst>
                            <p:childTnLst>
                              <p:par>
                                <p:cTn id="297" presetID="1" presetClass="entr" presetSubtype="0" fill="hold" nodeType="afterEffect">
                                  <p:stCondLst>
                                    <p:cond delay="0"/>
                                  </p:stCondLst>
                                  <p:childTnLst>
                                    <p:set>
                                      <p:cBhvr>
                                        <p:cTn id="298" dur="1" fill="hold">
                                          <p:stCondLst>
                                            <p:cond delay="0"/>
                                          </p:stCondLst>
                                        </p:cTn>
                                        <p:tgtEl>
                                          <p:spTgt spid="6">
                                            <p:txEl>
                                              <p:pRg st="72" end="72"/>
                                            </p:txEl>
                                          </p:spTgt>
                                        </p:tgtEl>
                                        <p:attrNameLst>
                                          <p:attrName>style.visibility</p:attrName>
                                        </p:attrNameLst>
                                      </p:cBhvr>
                                      <p:to>
                                        <p:strVal val="visible"/>
                                      </p:to>
                                    </p:set>
                                  </p:childTnLst>
                                </p:cTn>
                              </p:par>
                            </p:childTnLst>
                          </p:cTn>
                        </p:par>
                        <p:par>
                          <p:cTn id="299" fill="hold">
                            <p:stCondLst>
                              <p:cond delay="380"/>
                            </p:stCondLst>
                            <p:childTnLst>
                              <p:par>
                                <p:cTn id="300" presetID="1" presetClass="entr" presetSubtype="0" fill="hold" nodeType="afterEffect">
                                  <p:stCondLst>
                                    <p:cond delay="0"/>
                                  </p:stCondLst>
                                  <p:childTnLst>
                                    <p:set>
                                      <p:cBhvr>
                                        <p:cTn id="301" dur="1" fill="hold">
                                          <p:stCondLst>
                                            <p:cond delay="0"/>
                                          </p:stCondLst>
                                        </p:cTn>
                                        <p:tgtEl>
                                          <p:spTgt spid="6">
                                            <p:txEl>
                                              <p:pRg st="73" end="73"/>
                                            </p:txEl>
                                          </p:spTgt>
                                        </p:tgtEl>
                                        <p:attrNameLst>
                                          <p:attrName>style.visibility</p:attrName>
                                        </p:attrNameLst>
                                      </p:cBhvr>
                                      <p:to>
                                        <p:strVal val="visible"/>
                                      </p:to>
                                    </p:set>
                                  </p:childTnLst>
                                </p:cTn>
                              </p:par>
                            </p:childTnLst>
                          </p:cTn>
                        </p:par>
                        <p:par>
                          <p:cTn id="302" fill="hold">
                            <p:stCondLst>
                              <p:cond delay="380"/>
                            </p:stCondLst>
                            <p:childTnLst>
                              <p:par>
                                <p:cTn id="303" presetID="1" presetClass="entr" presetSubtype="0" fill="hold" nodeType="afterEffect">
                                  <p:stCondLst>
                                    <p:cond delay="0"/>
                                  </p:stCondLst>
                                  <p:childTnLst>
                                    <p:set>
                                      <p:cBhvr>
                                        <p:cTn id="304" dur="1" fill="hold">
                                          <p:stCondLst>
                                            <p:cond delay="0"/>
                                          </p:stCondLst>
                                        </p:cTn>
                                        <p:tgtEl>
                                          <p:spTgt spid="6">
                                            <p:txEl>
                                              <p:pRg st="74" end="74"/>
                                            </p:txEl>
                                          </p:spTgt>
                                        </p:tgtEl>
                                        <p:attrNameLst>
                                          <p:attrName>style.visibility</p:attrName>
                                        </p:attrNameLst>
                                      </p:cBhvr>
                                      <p:to>
                                        <p:strVal val="visible"/>
                                      </p:to>
                                    </p:set>
                                  </p:childTnLst>
                                </p:cTn>
                              </p:par>
                            </p:childTnLst>
                          </p:cTn>
                        </p:par>
                        <p:par>
                          <p:cTn id="305" fill="hold">
                            <p:stCondLst>
                              <p:cond delay="380"/>
                            </p:stCondLst>
                            <p:childTnLst>
                              <p:par>
                                <p:cTn id="306" presetID="1" presetClass="entr" presetSubtype="0" fill="hold" nodeType="afterEffect">
                                  <p:stCondLst>
                                    <p:cond delay="0"/>
                                  </p:stCondLst>
                                  <p:childTnLst>
                                    <p:set>
                                      <p:cBhvr>
                                        <p:cTn id="307" dur="1" fill="hold">
                                          <p:stCondLst>
                                            <p:cond delay="0"/>
                                          </p:stCondLst>
                                        </p:cTn>
                                        <p:tgtEl>
                                          <p:spTgt spid="6">
                                            <p:txEl>
                                              <p:pRg st="75" end="75"/>
                                            </p:txEl>
                                          </p:spTgt>
                                        </p:tgtEl>
                                        <p:attrNameLst>
                                          <p:attrName>style.visibility</p:attrName>
                                        </p:attrNameLst>
                                      </p:cBhvr>
                                      <p:to>
                                        <p:strVal val="visible"/>
                                      </p:to>
                                    </p:set>
                                  </p:childTnLst>
                                </p:cTn>
                              </p:par>
                            </p:childTnLst>
                          </p:cTn>
                        </p:par>
                        <p:par>
                          <p:cTn id="308" fill="hold">
                            <p:stCondLst>
                              <p:cond delay="380"/>
                            </p:stCondLst>
                            <p:childTnLst>
                              <p:par>
                                <p:cTn id="309" presetID="1" presetClass="entr" presetSubtype="0" fill="hold" nodeType="afterEffect">
                                  <p:stCondLst>
                                    <p:cond delay="0"/>
                                  </p:stCondLst>
                                  <p:childTnLst>
                                    <p:set>
                                      <p:cBhvr>
                                        <p:cTn id="310" dur="1" fill="hold">
                                          <p:stCondLst>
                                            <p:cond delay="0"/>
                                          </p:stCondLst>
                                        </p:cTn>
                                        <p:tgtEl>
                                          <p:spTgt spid="6">
                                            <p:txEl>
                                              <p:pRg st="76" end="76"/>
                                            </p:txEl>
                                          </p:spTgt>
                                        </p:tgtEl>
                                        <p:attrNameLst>
                                          <p:attrName>style.visibility</p:attrName>
                                        </p:attrNameLst>
                                      </p:cBhvr>
                                      <p:to>
                                        <p:strVal val="visible"/>
                                      </p:to>
                                    </p:set>
                                  </p:childTnLst>
                                </p:cTn>
                              </p:par>
                            </p:childTnLst>
                          </p:cTn>
                        </p:par>
                        <p:par>
                          <p:cTn id="311" fill="hold">
                            <p:stCondLst>
                              <p:cond delay="380"/>
                            </p:stCondLst>
                            <p:childTnLst>
                              <p:par>
                                <p:cTn id="312" presetID="1" presetClass="entr" presetSubtype="0" fill="hold" nodeType="afterEffect">
                                  <p:stCondLst>
                                    <p:cond delay="0"/>
                                  </p:stCondLst>
                                  <p:childTnLst>
                                    <p:set>
                                      <p:cBhvr>
                                        <p:cTn id="313" dur="1" fill="hold">
                                          <p:stCondLst>
                                            <p:cond delay="0"/>
                                          </p:stCondLst>
                                        </p:cTn>
                                        <p:tgtEl>
                                          <p:spTgt spid="6">
                                            <p:txEl>
                                              <p:pRg st="77" end="77"/>
                                            </p:txEl>
                                          </p:spTgt>
                                        </p:tgtEl>
                                        <p:attrNameLst>
                                          <p:attrName>style.visibility</p:attrName>
                                        </p:attrNameLst>
                                      </p:cBhvr>
                                      <p:to>
                                        <p:strVal val="visible"/>
                                      </p:to>
                                    </p:set>
                                  </p:childTnLst>
                                </p:cTn>
                              </p:par>
                            </p:childTnLst>
                          </p:cTn>
                        </p:par>
                        <p:par>
                          <p:cTn id="314" fill="hold">
                            <p:stCondLst>
                              <p:cond delay="380"/>
                            </p:stCondLst>
                            <p:childTnLst>
                              <p:par>
                                <p:cTn id="315" presetID="1" presetClass="entr" presetSubtype="0" fill="hold" nodeType="afterEffect">
                                  <p:stCondLst>
                                    <p:cond delay="0"/>
                                  </p:stCondLst>
                                  <p:childTnLst>
                                    <p:set>
                                      <p:cBhvr>
                                        <p:cTn id="316" dur="1" fill="hold">
                                          <p:stCondLst>
                                            <p:cond delay="0"/>
                                          </p:stCondLst>
                                        </p:cTn>
                                        <p:tgtEl>
                                          <p:spTgt spid="6">
                                            <p:txEl>
                                              <p:pRg st="78" end="78"/>
                                            </p:txEl>
                                          </p:spTgt>
                                        </p:tgtEl>
                                        <p:attrNameLst>
                                          <p:attrName>style.visibility</p:attrName>
                                        </p:attrNameLst>
                                      </p:cBhvr>
                                      <p:to>
                                        <p:strVal val="visible"/>
                                      </p:to>
                                    </p:set>
                                  </p:childTnLst>
                                </p:cTn>
                              </p:par>
                            </p:childTnLst>
                          </p:cTn>
                        </p:par>
                        <p:par>
                          <p:cTn id="317" fill="hold">
                            <p:stCondLst>
                              <p:cond delay="380"/>
                            </p:stCondLst>
                            <p:childTnLst>
                              <p:par>
                                <p:cTn id="318" presetID="1" presetClass="entr" presetSubtype="0" fill="hold" nodeType="afterEffect">
                                  <p:stCondLst>
                                    <p:cond delay="0"/>
                                  </p:stCondLst>
                                  <p:childTnLst>
                                    <p:set>
                                      <p:cBhvr>
                                        <p:cTn id="319" dur="1" fill="hold">
                                          <p:stCondLst>
                                            <p:cond delay="0"/>
                                          </p:stCondLst>
                                        </p:cTn>
                                        <p:tgtEl>
                                          <p:spTgt spid="6">
                                            <p:txEl>
                                              <p:pRg st="79" end="79"/>
                                            </p:txEl>
                                          </p:spTgt>
                                        </p:tgtEl>
                                        <p:attrNameLst>
                                          <p:attrName>style.visibility</p:attrName>
                                        </p:attrNameLst>
                                      </p:cBhvr>
                                      <p:to>
                                        <p:strVal val="visible"/>
                                      </p:to>
                                    </p:set>
                                  </p:childTnLst>
                                </p:cTn>
                              </p:par>
                            </p:childTnLst>
                          </p:cTn>
                        </p:par>
                        <p:par>
                          <p:cTn id="320" fill="hold">
                            <p:stCondLst>
                              <p:cond delay="380"/>
                            </p:stCondLst>
                            <p:childTnLst>
                              <p:par>
                                <p:cTn id="321" presetID="1" presetClass="entr" presetSubtype="0" fill="hold" nodeType="afterEffect">
                                  <p:stCondLst>
                                    <p:cond delay="0"/>
                                  </p:stCondLst>
                                  <p:childTnLst>
                                    <p:set>
                                      <p:cBhvr>
                                        <p:cTn id="322" dur="1" fill="hold">
                                          <p:stCondLst>
                                            <p:cond delay="0"/>
                                          </p:stCondLst>
                                        </p:cTn>
                                        <p:tgtEl>
                                          <p:spTgt spid="6">
                                            <p:txEl>
                                              <p:pRg st="80" end="80"/>
                                            </p:txEl>
                                          </p:spTgt>
                                        </p:tgtEl>
                                        <p:attrNameLst>
                                          <p:attrName>style.visibility</p:attrName>
                                        </p:attrNameLst>
                                      </p:cBhvr>
                                      <p:to>
                                        <p:strVal val="visible"/>
                                      </p:to>
                                    </p:set>
                                  </p:childTnLst>
                                </p:cTn>
                              </p:par>
                            </p:childTnLst>
                          </p:cTn>
                        </p:par>
                        <p:par>
                          <p:cTn id="323" fill="hold">
                            <p:stCondLst>
                              <p:cond delay="380"/>
                            </p:stCondLst>
                            <p:childTnLst>
                              <p:par>
                                <p:cTn id="324" presetID="1" presetClass="entr" presetSubtype="0" fill="hold" nodeType="afterEffect">
                                  <p:stCondLst>
                                    <p:cond delay="0"/>
                                  </p:stCondLst>
                                  <p:childTnLst>
                                    <p:set>
                                      <p:cBhvr>
                                        <p:cTn id="325" dur="1" fill="hold">
                                          <p:stCondLst>
                                            <p:cond delay="0"/>
                                          </p:stCondLst>
                                        </p:cTn>
                                        <p:tgtEl>
                                          <p:spTgt spid="6">
                                            <p:txEl>
                                              <p:pRg st="81" end="81"/>
                                            </p:txEl>
                                          </p:spTgt>
                                        </p:tgtEl>
                                        <p:attrNameLst>
                                          <p:attrName>style.visibility</p:attrName>
                                        </p:attrNameLst>
                                      </p:cBhvr>
                                      <p:to>
                                        <p:strVal val="visible"/>
                                      </p:to>
                                    </p:set>
                                  </p:childTnLst>
                                </p:cTn>
                              </p:par>
                            </p:childTnLst>
                          </p:cTn>
                        </p:par>
                        <p:par>
                          <p:cTn id="326" fill="hold">
                            <p:stCondLst>
                              <p:cond delay="380"/>
                            </p:stCondLst>
                            <p:childTnLst>
                              <p:par>
                                <p:cTn id="327" presetID="1" presetClass="entr" presetSubtype="0" fill="hold" nodeType="afterEffect">
                                  <p:stCondLst>
                                    <p:cond delay="0"/>
                                  </p:stCondLst>
                                  <p:childTnLst>
                                    <p:set>
                                      <p:cBhvr>
                                        <p:cTn id="328" dur="1" fill="hold">
                                          <p:stCondLst>
                                            <p:cond delay="0"/>
                                          </p:stCondLst>
                                        </p:cTn>
                                        <p:tgtEl>
                                          <p:spTgt spid="6">
                                            <p:txEl>
                                              <p:pRg st="82" end="82"/>
                                            </p:txEl>
                                          </p:spTgt>
                                        </p:tgtEl>
                                        <p:attrNameLst>
                                          <p:attrName>style.visibility</p:attrName>
                                        </p:attrNameLst>
                                      </p:cBhvr>
                                      <p:to>
                                        <p:strVal val="visible"/>
                                      </p:to>
                                    </p:set>
                                  </p:childTnLst>
                                </p:cTn>
                              </p:par>
                            </p:childTnLst>
                          </p:cTn>
                        </p:par>
                        <p:par>
                          <p:cTn id="329" fill="hold">
                            <p:stCondLst>
                              <p:cond delay="380"/>
                            </p:stCondLst>
                            <p:childTnLst>
                              <p:par>
                                <p:cTn id="330" presetID="1" presetClass="entr" presetSubtype="0" fill="hold" nodeType="afterEffect">
                                  <p:stCondLst>
                                    <p:cond delay="0"/>
                                  </p:stCondLst>
                                  <p:childTnLst>
                                    <p:set>
                                      <p:cBhvr>
                                        <p:cTn id="331" dur="1" fill="hold">
                                          <p:stCondLst>
                                            <p:cond delay="0"/>
                                          </p:stCondLst>
                                        </p:cTn>
                                        <p:tgtEl>
                                          <p:spTgt spid="6">
                                            <p:txEl>
                                              <p:pRg st="83" end="83"/>
                                            </p:txEl>
                                          </p:spTgt>
                                        </p:tgtEl>
                                        <p:attrNameLst>
                                          <p:attrName>style.visibility</p:attrName>
                                        </p:attrNameLst>
                                      </p:cBhvr>
                                      <p:to>
                                        <p:strVal val="visible"/>
                                      </p:to>
                                    </p:set>
                                  </p:childTnLst>
                                </p:cTn>
                              </p:par>
                            </p:childTnLst>
                          </p:cTn>
                        </p:par>
                        <p:par>
                          <p:cTn id="332" fill="hold">
                            <p:stCondLst>
                              <p:cond delay="380"/>
                            </p:stCondLst>
                            <p:childTnLst>
                              <p:par>
                                <p:cTn id="333" presetID="1" presetClass="entr" presetSubtype="0" fill="hold" nodeType="afterEffect">
                                  <p:stCondLst>
                                    <p:cond delay="0"/>
                                  </p:stCondLst>
                                  <p:childTnLst>
                                    <p:set>
                                      <p:cBhvr>
                                        <p:cTn id="334" dur="1" fill="hold">
                                          <p:stCondLst>
                                            <p:cond delay="0"/>
                                          </p:stCondLst>
                                        </p:cTn>
                                        <p:tgtEl>
                                          <p:spTgt spid="6">
                                            <p:txEl>
                                              <p:pRg st="84" end="84"/>
                                            </p:txEl>
                                          </p:spTgt>
                                        </p:tgtEl>
                                        <p:attrNameLst>
                                          <p:attrName>style.visibility</p:attrName>
                                        </p:attrNameLst>
                                      </p:cBhvr>
                                      <p:to>
                                        <p:strVal val="visible"/>
                                      </p:to>
                                    </p:set>
                                  </p:childTnLst>
                                </p:cTn>
                              </p:par>
                            </p:childTnLst>
                          </p:cTn>
                        </p:par>
                        <p:par>
                          <p:cTn id="335" fill="hold">
                            <p:stCondLst>
                              <p:cond delay="380"/>
                            </p:stCondLst>
                            <p:childTnLst>
                              <p:par>
                                <p:cTn id="336" presetID="1" presetClass="entr" presetSubtype="0" fill="hold" nodeType="afterEffect">
                                  <p:stCondLst>
                                    <p:cond delay="0"/>
                                  </p:stCondLst>
                                  <p:childTnLst>
                                    <p:set>
                                      <p:cBhvr>
                                        <p:cTn id="337" dur="1" fill="hold">
                                          <p:stCondLst>
                                            <p:cond delay="0"/>
                                          </p:stCondLst>
                                        </p:cTn>
                                        <p:tgtEl>
                                          <p:spTgt spid="6">
                                            <p:txEl>
                                              <p:pRg st="85" end="85"/>
                                            </p:txEl>
                                          </p:spTgt>
                                        </p:tgtEl>
                                        <p:attrNameLst>
                                          <p:attrName>style.visibility</p:attrName>
                                        </p:attrNameLst>
                                      </p:cBhvr>
                                      <p:to>
                                        <p:strVal val="visible"/>
                                      </p:to>
                                    </p:set>
                                  </p:childTnLst>
                                </p:cTn>
                              </p:par>
                            </p:childTnLst>
                          </p:cTn>
                        </p:par>
                        <p:par>
                          <p:cTn id="338" fill="hold">
                            <p:stCondLst>
                              <p:cond delay="380"/>
                            </p:stCondLst>
                            <p:childTnLst>
                              <p:par>
                                <p:cTn id="339" presetID="1" presetClass="entr" presetSubtype="0" fill="hold" nodeType="afterEffect">
                                  <p:stCondLst>
                                    <p:cond delay="0"/>
                                  </p:stCondLst>
                                  <p:childTnLst>
                                    <p:set>
                                      <p:cBhvr>
                                        <p:cTn id="340" dur="1" fill="hold">
                                          <p:stCondLst>
                                            <p:cond delay="0"/>
                                          </p:stCondLst>
                                        </p:cTn>
                                        <p:tgtEl>
                                          <p:spTgt spid="6">
                                            <p:txEl>
                                              <p:pRg st="86" end="86"/>
                                            </p:txEl>
                                          </p:spTgt>
                                        </p:tgtEl>
                                        <p:attrNameLst>
                                          <p:attrName>style.visibility</p:attrName>
                                        </p:attrNameLst>
                                      </p:cBhvr>
                                      <p:to>
                                        <p:strVal val="visible"/>
                                      </p:to>
                                    </p:set>
                                  </p:childTnLst>
                                </p:cTn>
                              </p:par>
                            </p:childTnLst>
                          </p:cTn>
                        </p:par>
                        <p:par>
                          <p:cTn id="341" fill="hold">
                            <p:stCondLst>
                              <p:cond delay="380"/>
                            </p:stCondLst>
                            <p:childTnLst>
                              <p:par>
                                <p:cTn id="342" presetID="1" presetClass="entr" presetSubtype="0" fill="hold" nodeType="afterEffect">
                                  <p:stCondLst>
                                    <p:cond delay="0"/>
                                  </p:stCondLst>
                                  <p:childTnLst>
                                    <p:set>
                                      <p:cBhvr>
                                        <p:cTn id="343" dur="1" fill="hold">
                                          <p:stCondLst>
                                            <p:cond delay="0"/>
                                          </p:stCondLst>
                                        </p:cTn>
                                        <p:tgtEl>
                                          <p:spTgt spid="6">
                                            <p:txEl>
                                              <p:pRg st="87" end="87"/>
                                            </p:txEl>
                                          </p:spTgt>
                                        </p:tgtEl>
                                        <p:attrNameLst>
                                          <p:attrName>style.visibility</p:attrName>
                                        </p:attrNameLst>
                                      </p:cBhvr>
                                      <p:to>
                                        <p:strVal val="visible"/>
                                      </p:to>
                                    </p:set>
                                  </p:childTnLst>
                                </p:cTn>
                              </p:par>
                            </p:childTnLst>
                          </p:cTn>
                        </p:par>
                        <p:par>
                          <p:cTn id="344" fill="hold">
                            <p:stCondLst>
                              <p:cond delay="380"/>
                            </p:stCondLst>
                            <p:childTnLst>
                              <p:par>
                                <p:cTn id="345" presetID="1" presetClass="entr" presetSubtype="0" fill="hold" nodeType="afterEffect">
                                  <p:stCondLst>
                                    <p:cond delay="0"/>
                                  </p:stCondLst>
                                  <p:childTnLst>
                                    <p:set>
                                      <p:cBhvr>
                                        <p:cTn id="346" dur="1" fill="hold">
                                          <p:stCondLst>
                                            <p:cond delay="0"/>
                                          </p:stCondLst>
                                        </p:cTn>
                                        <p:tgtEl>
                                          <p:spTgt spid="6">
                                            <p:txEl>
                                              <p:pRg st="88" end="88"/>
                                            </p:txEl>
                                          </p:spTgt>
                                        </p:tgtEl>
                                        <p:attrNameLst>
                                          <p:attrName>style.visibility</p:attrName>
                                        </p:attrNameLst>
                                      </p:cBhvr>
                                      <p:to>
                                        <p:strVal val="visible"/>
                                      </p:to>
                                    </p:set>
                                  </p:childTnLst>
                                </p:cTn>
                              </p:par>
                            </p:childTnLst>
                          </p:cTn>
                        </p:par>
                        <p:par>
                          <p:cTn id="347" fill="hold">
                            <p:stCondLst>
                              <p:cond delay="380"/>
                            </p:stCondLst>
                            <p:childTnLst>
                              <p:par>
                                <p:cTn id="348" presetID="1" presetClass="entr" presetSubtype="0" fill="hold" nodeType="afterEffect">
                                  <p:stCondLst>
                                    <p:cond delay="0"/>
                                  </p:stCondLst>
                                  <p:childTnLst>
                                    <p:set>
                                      <p:cBhvr>
                                        <p:cTn id="349" dur="1" fill="hold">
                                          <p:stCondLst>
                                            <p:cond delay="0"/>
                                          </p:stCondLst>
                                        </p:cTn>
                                        <p:tgtEl>
                                          <p:spTgt spid="6">
                                            <p:txEl>
                                              <p:pRg st="89" end="89"/>
                                            </p:txEl>
                                          </p:spTgt>
                                        </p:tgtEl>
                                        <p:attrNameLst>
                                          <p:attrName>style.visibility</p:attrName>
                                        </p:attrNameLst>
                                      </p:cBhvr>
                                      <p:to>
                                        <p:strVal val="visible"/>
                                      </p:to>
                                    </p:set>
                                  </p:childTnLst>
                                </p:cTn>
                              </p:par>
                            </p:childTnLst>
                          </p:cTn>
                        </p:par>
                        <p:par>
                          <p:cTn id="350" fill="hold">
                            <p:stCondLst>
                              <p:cond delay="380"/>
                            </p:stCondLst>
                            <p:childTnLst>
                              <p:par>
                                <p:cTn id="351" presetID="1" presetClass="entr" presetSubtype="0" fill="hold" nodeType="afterEffect">
                                  <p:stCondLst>
                                    <p:cond delay="0"/>
                                  </p:stCondLst>
                                  <p:childTnLst>
                                    <p:set>
                                      <p:cBhvr>
                                        <p:cTn id="352" dur="1" fill="hold">
                                          <p:stCondLst>
                                            <p:cond delay="0"/>
                                          </p:stCondLst>
                                        </p:cTn>
                                        <p:tgtEl>
                                          <p:spTgt spid="6">
                                            <p:txEl>
                                              <p:pRg st="90" end="90"/>
                                            </p:txEl>
                                          </p:spTgt>
                                        </p:tgtEl>
                                        <p:attrNameLst>
                                          <p:attrName>style.visibility</p:attrName>
                                        </p:attrNameLst>
                                      </p:cBhvr>
                                      <p:to>
                                        <p:strVal val="visible"/>
                                      </p:to>
                                    </p:set>
                                  </p:childTnLst>
                                </p:cTn>
                              </p:par>
                            </p:childTnLst>
                          </p:cTn>
                        </p:par>
                        <p:par>
                          <p:cTn id="353" fill="hold">
                            <p:stCondLst>
                              <p:cond delay="380"/>
                            </p:stCondLst>
                            <p:childTnLst>
                              <p:par>
                                <p:cTn id="354" presetID="1" presetClass="entr" presetSubtype="0" fill="hold" nodeType="afterEffect">
                                  <p:stCondLst>
                                    <p:cond delay="0"/>
                                  </p:stCondLst>
                                  <p:childTnLst>
                                    <p:set>
                                      <p:cBhvr>
                                        <p:cTn id="355" dur="1" fill="hold">
                                          <p:stCondLst>
                                            <p:cond delay="0"/>
                                          </p:stCondLst>
                                        </p:cTn>
                                        <p:tgtEl>
                                          <p:spTgt spid="6">
                                            <p:txEl>
                                              <p:pRg st="91" end="91"/>
                                            </p:txEl>
                                          </p:spTgt>
                                        </p:tgtEl>
                                        <p:attrNameLst>
                                          <p:attrName>style.visibility</p:attrName>
                                        </p:attrNameLst>
                                      </p:cBhvr>
                                      <p:to>
                                        <p:strVal val="visible"/>
                                      </p:to>
                                    </p:set>
                                  </p:childTnLst>
                                </p:cTn>
                              </p:par>
                            </p:childTnLst>
                          </p:cTn>
                        </p:par>
                        <p:par>
                          <p:cTn id="356" fill="hold">
                            <p:stCondLst>
                              <p:cond delay="380"/>
                            </p:stCondLst>
                            <p:childTnLst>
                              <p:par>
                                <p:cTn id="357" presetID="1" presetClass="entr" presetSubtype="0" fill="hold" nodeType="afterEffect">
                                  <p:stCondLst>
                                    <p:cond delay="0"/>
                                  </p:stCondLst>
                                  <p:childTnLst>
                                    <p:set>
                                      <p:cBhvr>
                                        <p:cTn id="358" dur="1" fill="hold">
                                          <p:stCondLst>
                                            <p:cond delay="0"/>
                                          </p:stCondLst>
                                        </p:cTn>
                                        <p:tgtEl>
                                          <p:spTgt spid="6">
                                            <p:txEl>
                                              <p:pRg st="92" end="92"/>
                                            </p:txEl>
                                          </p:spTgt>
                                        </p:tgtEl>
                                        <p:attrNameLst>
                                          <p:attrName>style.visibility</p:attrName>
                                        </p:attrNameLst>
                                      </p:cBhvr>
                                      <p:to>
                                        <p:strVal val="visible"/>
                                      </p:to>
                                    </p:set>
                                  </p:childTnLst>
                                </p:cTn>
                              </p:par>
                            </p:childTnLst>
                          </p:cTn>
                        </p:par>
                        <p:par>
                          <p:cTn id="359" fill="hold">
                            <p:stCondLst>
                              <p:cond delay="380"/>
                            </p:stCondLst>
                            <p:childTnLst>
                              <p:par>
                                <p:cTn id="360" presetID="1" presetClass="entr" presetSubtype="0" fill="hold" nodeType="afterEffect">
                                  <p:stCondLst>
                                    <p:cond delay="0"/>
                                  </p:stCondLst>
                                  <p:childTnLst>
                                    <p:set>
                                      <p:cBhvr>
                                        <p:cTn id="361" dur="1" fill="hold">
                                          <p:stCondLst>
                                            <p:cond delay="0"/>
                                          </p:stCondLst>
                                        </p:cTn>
                                        <p:tgtEl>
                                          <p:spTgt spid="6">
                                            <p:txEl>
                                              <p:pRg st="93" end="93"/>
                                            </p:txEl>
                                          </p:spTgt>
                                        </p:tgtEl>
                                        <p:attrNameLst>
                                          <p:attrName>style.visibility</p:attrName>
                                        </p:attrNameLst>
                                      </p:cBhvr>
                                      <p:to>
                                        <p:strVal val="visible"/>
                                      </p:to>
                                    </p:set>
                                  </p:childTnLst>
                                </p:cTn>
                              </p:par>
                            </p:childTnLst>
                          </p:cTn>
                        </p:par>
                        <p:par>
                          <p:cTn id="362" fill="hold">
                            <p:stCondLst>
                              <p:cond delay="380"/>
                            </p:stCondLst>
                            <p:childTnLst>
                              <p:par>
                                <p:cTn id="363" presetID="1" presetClass="entr" presetSubtype="0" fill="hold" nodeType="afterEffect">
                                  <p:stCondLst>
                                    <p:cond delay="0"/>
                                  </p:stCondLst>
                                  <p:childTnLst>
                                    <p:set>
                                      <p:cBhvr>
                                        <p:cTn id="364" dur="1" fill="hold">
                                          <p:stCondLst>
                                            <p:cond delay="0"/>
                                          </p:stCondLst>
                                        </p:cTn>
                                        <p:tgtEl>
                                          <p:spTgt spid="6">
                                            <p:txEl>
                                              <p:pRg st="94" end="94"/>
                                            </p:txEl>
                                          </p:spTgt>
                                        </p:tgtEl>
                                        <p:attrNameLst>
                                          <p:attrName>style.visibility</p:attrName>
                                        </p:attrNameLst>
                                      </p:cBhvr>
                                      <p:to>
                                        <p:strVal val="visible"/>
                                      </p:to>
                                    </p:set>
                                  </p:childTnLst>
                                </p:cTn>
                              </p:par>
                            </p:childTnLst>
                          </p:cTn>
                        </p:par>
                        <p:par>
                          <p:cTn id="365" fill="hold">
                            <p:stCondLst>
                              <p:cond delay="380"/>
                            </p:stCondLst>
                            <p:childTnLst>
                              <p:par>
                                <p:cTn id="366" presetID="1" presetClass="entr" presetSubtype="0" fill="hold" nodeType="afterEffect">
                                  <p:stCondLst>
                                    <p:cond delay="0"/>
                                  </p:stCondLst>
                                  <p:childTnLst>
                                    <p:set>
                                      <p:cBhvr>
                                        <p:cTn id="367" dur="1" fill="hold">
                                          <p:stCondLst>
                                            <p:cond delay="0"/>
                                          </p:stCondLst>
                                        </p:cTn>
                                        <p:tgtEl>
                                          <p:spTgt spid="6">
                                            <p:txEl>
                                              <p:pRg st="95" end="95"/>
                                            </p:txEl>
                                          </p:spTgt>
                                        </p:tgtEl>
                                        <p:attrNameLst>
                                          <p:attrName>style.visibility</p:attrName>
                                        </p:attrNameLst>
                                      </p:cBhvr>
                                      <p:to>
                                        <p:strVal val="visible"/>
                                      </p:to>
                                    </p:set>
                                  </p:childTnLst>
                                </p:cTn>
                              </p:par>
                            </p:childTnLst>
                          </p:cTn>
                        </p:par>
                        <p:par>
                          <p:cTn id="368" fill="hold">
                            <p:stCondLst>
                              <p:cond delay="380"/>
                            </p:stCondLst>
                            <p:childTnLst>
                              <p:par>
                                <p:cTn id="369" presetID="1" presetClass="entr" presetSubtype="0" fill="hold" nodeType="afterEffect">
                                  <p:stCondLst>
                                    <p:cond delay="0"/>
                                  </p:stCondLst>
                                  <p:childTnLst>
                                    <p:set>
                                      <p:cBhvr>
                                        <p:cTn id="370" dur="1" fill="hold">
                                          <p:stCondLst>
                                            <p:cond delay="0"/>
                                          </p:stCondLst>
                                        </p:cTn>
                                        <p:tgtEl>
                                          <p:spTgt spid="6">
                                            <p:txEl>
                                              <p:pRg st="96" end="96"/>
                                            </p:txEl>
                                          </p:spTgt>
                                        </p:tgtEl>
                                        <p:attrNameLst>
                                          <p:attrName>style.visibility</p:attrName>
                                        </p:attrNameLst>
                                      </p:cBhvr>
                                      <p:to>
                                        <p:strVal val="visible"/>
                                      </p:to>
                                    </p:set>
                                  </p:childTnLst>
                                </p:cTn>
                              </p:par>
                            </p:childTnLst>
                          </p:cTn>
                        </p:par>
                        <p:par>
                          <p:cTn id="371" fill="hold">
                            <p:stCondLst>
                              <p:cond delay="380"/>
                            </p:stCondLst>
                            <p:childTnLst>
                              <p:par>
                                <p:cTn id="372" presetID="1" presetClass="entr" presetSubtype="0" fill="hold" nodeType="afterEffect">
                                  <p:stCondLst>
                                    <p:cond delay="0"/>
                                  </p:stCondLst>
                                  <p:childTnLst>
                                    <p:set>
                                      <p:cBhvr>
                                        <p:cTn id="373" dur="1" fill="hold">
                                          <p:stCondLst>
                                            <p:cond delay="0"/>
                                          </p:stCondLst>
                                        </p:cTn>
                                        <p:tgtEl>
                                          <p:spTgt spid="6">
                                            <p:txEl>
                                              <p:pRg st="97" end="97"/>
                                            </p:txEl>
                                          </p:spTgt>
                                        </p:tgtEl>
                                        <p:attrNameLst>
                                          <p:attrName>style.visibility</p:attrName>
                                        </p:attrNameLst>
                                      </p:cBhvr>
                                      <p:to>
                                        <p:strVal val="visible"/>
                                      </p:to>
                                    </p:set>
                                  </p:childTnLst>
                                </p:cTn>
                              </p:par>
                            </p:childTnLst>
                          </p:cTn>
                        </p:par>
                        <p:par>
                          <p:cTn id="374" fill="hold">
                            <p:stCondLst>
                              <p:cond delay="380"/>
                            </p:stCondLst>
                            <p:childTnLst>
                              <p:par>
                                <p:cTn id="375" presetID="1" presetClass="entr" presetSubtype="0" fill="hold" nodeType="afterEffect">
                                  <p:stCondLst>
                                    <p:cond delay="0"/>
                                  </p:stCondLst>
                                  <p:childTnLst>
                                    <p:set>
                                      <p:cBhvr>
                                        <p:cTn id="376" dur="1" fill="hold">
                                          <p:stCondLst>
                                            <p:cond delay="0"/>
                                          </p:stCondLst>
                                        </p:cTn>
                                        <p:tgtEl>
                                          <p:spTgt spid="6">
                                            <p:txEl>
                                              <p:pRg st="98" end="98"/>
                                            </p:txEl>
                                          </p:spTgt>
                                        </p:tgtEl>
                                        <p:attrNameLst>
                                          <p:attrName>style.visibility</p:attrName>
                                        </p:attrNameLst>
                                      </p:cBhvr>
                                      <p:to>
                                        <p:strVal val="visible"/>
                                      </p:to>
                                    </p:set>
                                  </p:childTnLst>
                                </p:cTn>
                              </p:par>
                            </p:childTnLst>
                          </p:cTn>
                        </p:par>
                        <p:par>
                          <p:cTn id="377" fill="hold">
                            <p:stCondLst>
                              <p:cond delay="380"/>
                            </p:stCondLst>
                            <p:childTnLst>
                              <p:par>
                                <p:cTn id="378" presetID="1" presetClass="entr" presetSubtype="0" fill="hold" nodeType="afterEffect">
                                  <p:stCondLst>
                                    <p:cond delay="0"/>
                                  </p:stCondLst>
                                  <p:childTnLst>
                                    <p:set>
                                      <p:cBhvr>
                                        <p:cTn id="379" dur="1" fill="hold">
                                          <p:stCondLst>
                                            <p:cond delay="0"/>
                                          </p:stCondLst>
                                        </p:cTn>
                                        <p:tgtEl>
                                          <p:spTgt spid="6">
                                            <p:txEl>
                                              <p:pRg st="99" end="99"/>
                                            </p:txEl>
                                          </p:spTgt>
                                        </p:tgtEl>
                                        <p:attrNameLst>
                                          <p:attrName>style.visibility</p:attrName>
                                        </p:attrNameLst>
                                      </p:cBhvr>
                                      <p:to>
                                        <p:strVal val="visible"/>
                                      </p:to>
                                    </p:set>
                                  </p:childTnLst>
                                </p:cTn>
                              </p:par>
                            </p:childTnLst>
                          </p:cTn>
                        </p:par>
                        <p:par>
                          <p:cTn id="380" fill="hold">
                            <p:stCondLst>
                              <p:cond delay="380"/>
                            </p:stCondLst>
                            <p:childTnLst>
                              <p:par>
                                <p:cTn id="381" presetID="1" presetClass="entr" presetSubtype="0" fill="hold" nodeType="afterEffect">
                                  <p:stCondLst>
                                    <p:cond delay="0"/>
                                  </p:stCondLst>
                                  <p:childTnLst>
                                    <p:set>
                                      <p:cBhvr>
                                        <p:cTn id="382" dur="1" fill="hold">
                                          <p:stCondLst>
                                            <p:cond delay="0"/>
                                          </p:stCondLst>
                                        </p:cTn>
                                        <p:tgtEl>
                                          <p:spTgt spid="6">
                                            <p:txEl>
                                              <p:pRg st="100" end="100"/>
                                            </p:txEl>
                                          </p:spTgt>
                                        </p:tgtEl>
                                        <p:attrNameLst>
                                          <p:attrName>style.visibility</p:attrName>
                                        </p:attrNameLst>
                                      </p:cBhvr>
                                      <p:to>
                                        <p:strVal val="visible"/>
                                      </p:to>
                                    </p:set>
                                  </p:childTnLst>
                                </p:cTn>
                              </p:par>
                            </p:childTnLst>
                          </p:cTn>
                        </p:par>
                        <p:par>
                          <p:cTn id="383" fill="hold">
                            <p:stCondLst>
                              <p:cond delay="380"/>
                            </p:stCondLst>
                            <p:childTnLst>
                              <p:par>
                                <p:cTn id="384" presetID="1" presetClass="entr" presetSubtype="0" fill="hold" nodeType="afterEffect">
                                  <p:stCondLst>
                                    <p:cond delay="0"/>
                                  </p:stCondLst>
                                  <p:childTnLst>
                                    <p:set>
                                      <p:cBhvr>
                                        <p:cTn id="385" dur="1" fill="hold">
                                          <p:stCondLst>
                                            <p:cond delay="0"/>
                                          </p:stCondLst>
                                        </p:cTn>
                                        <p:tgtEl>
                                          <p:spTgt spid="6">
                                            <p:txEl>
                                              <p:pRg st="101" end="101"/>
                                            </p:txEl>
                                          </p:spTgt>
                                        </p:tgtEl>
                                        <p:attrNameLst>
                                          <p:attrName>style.visibility</p:attrName>
                                        </p:attrNameLst>
                                      </p:cBhvr>
                                      <p:to>
                                        <p:strVal val="visible"/>
                                      </p:to>
                                    </p:set>
                                  </p:childTnLst>
                                </p:cTn>
                              </p:par>
                            </p:childTnLst>
                          </p:cTn>
                        </p:par>
                        <p:par>
                          <p:cTn id="386" fill="hold">
                            <p:stCondLst>
                              <p:cond delay="380"/>
                            </p:stCondLst>
                            <p:childTnLst>
                              <p:par>
                                <p:cTn id="387" presetID="1" presetClass="entr" presetSubtype="0" fill="hold" nodeType="afterEffect">
                                  <p:stCondLst>
                                    <p:cond delay="0"/>
                                  </p:stCondLst>
                                  <p:childTnLst>
                                    <p:set>
                                      <p:cBhvr>
                                        <p:cTn id="388" dur="1" fill="hold">
                                          <p:stCondLst>
                                            <p:cond delay="0"/>
                                          </p:stCondLst>
                                        </p:cTn>
                                        <p:tgtEl>
                                          <p:spTgt spid="6">
                                            <p:txEl>
                                              <p:pRg st="102" end="102"/>
                                            </p:txEl>
                                          </p:spTgt>
                                        </p:tgtEl>
                                        <p:attrNameLst>
                                          <p:attrName>style.visibility</p:attrName>
                                        </p:attrNameLst>
                                      </p:cBhvr>
                                      <p:to>
                                        <p:strVal val="visible"/>
                                      </p:to>
                                    </p:set>
                                  </p:childTnLst>
                                </p:cTn>
                              </p:par>
                            </p:childTnLst>
                          </p:cTn>
                        </p:par>
                        <p:par>
                          <p:cTn id="389" fill="hold">
                            <p:stCondLst>
                              <p:cond delay="380"/>
                            </p:stCondLst>
                            <p:childTnLst>
                              <p:par>
                                <p:cTn id="390" presetID="1" presetClass="entr" presetSubtype="0" fill="hold" nodeType="afterEffect">
                                  <p:stCondLst>
                                    <p:cond delay="0"/>
                                  </p:stCondLst>
                                  <p:childTnLst>
                                    <p:set>
                                      <p:cBhvr>
                                        <p:cTn id="391" dur="1" fill="hold">
                                          <p:stCondLst>
                                            <p:cond delay="0"/>
                                          </p:stCondLst>
                                        </p:cTn>
                                        <p:tgtEl>
                                          <p:spTgt spid="6">
                                            <p:txEl>
                                              <p:pRg st="103" end="103"/>
                                            </p:txEl>
                                          </p:spTgt>
                                        </p:tgtEl>
                                        <p:attrNameLst>
                                          <p:attrName>style.visibility</p:attrName>
                                        </p:attrNameLst>
                                      </p:cBhvr>
                                      <p:to>
                                        <p:strVal val="visible"/>
                                      </p:to>
                                    </p:set>
                                  </p:childTnLst>
                                </p:cTn>
                              </p:par>
                            </p:childTnLst>
                          </p:cTn>
                        </p:par>
                        <p:par>
                          <p:cTn id="392" fill="hold">
                            <p:stCondLst>
                              <p:cond delay="380"/>
                            </p:stCondLst>
                            <p:childTnLst>
                              <p:par>
                                <p:cTn id="393" presetID="1" presetClass="entr" presetSubtype="0" fill="hold" nodeType="afterEffect">
                                  <p:stCondLst>
                                    <p:cond delay="0"/>
                                  </p:stCondLst>
                                  <p:childTnLst>
                                    <p:set>
                                      <p:cBhvr>
                                        <p:cTn id="394" dur="1" fill="hold">
                                          <p:stCondLst>
                                            <p:cond delay="0"/>
                                          </p:stCondLst>
                                        </p:cTn>
                                        <p:tgtEl>
                                          <p:spTgt spid="6">
                                            <p:txEl>
                                              <p:pRg st="104" end="104"/>
                                            </p:txEl>
                                          </p:spTgt>
                                        </p:tgtEl>
                                        <p:attrNameLst>
                                          <p:attrName>style.visibility</p:attrName>
                                        </p:attrNameLst>
                                      </p:cBhvr>
                                      <p:to>
                                        <p:strVal val="visible"/>
                                      </p:to>
                                    </p:set>
                                  </p:childTnLst>
                                </p:cTn>
                              </p:par>
                            </p:childTnLst>
                          </p:cTn>
                        </p:par>
                        <p:par>
                          <p:cTn id="395" fill="hold">
                            <p:stCondLst>
                              <p:cond delay="380"/>
                            </p:stCondLst>
                            <p:childTnLst>
                              <p:par>
                                <p:cTn id="396" presetID="1" presetClass="entr" presetSubtype="0" fill="hold" nodeType="afterEffect">
                                  <p:stCondLst>
                                    <p:cond delay="0"/>
                                  </p:stCondLst>
                                  <p:childTnLst>
                                    <p:set>
                                      <p:cBhvr>
                                        <p:cTn id="397" dur="1" fill="hold">
                                          <p:stCondLst>
                                            <p:cond delay="0"/>
                                          </p:stCondLst>
                                        </p:cTn>
                                        <p:tgtEl>
                                          <p:spTgt spid="6">
                                            <p:txEl>
                                              <p:pRg st="105" end="105"/>
                                            </p:txEl>
                                          </p:spTgt>
                                        </p:tgtEl>
                                        <p:attrNameLst>
                                          <p:attrName>style.visibility</p:attrName>
                                        </p:attrNameLst>
                                      </p:cBhvr>
                                      <p:to>
                                        <p:strVal val="visible"/>
                                      </p:to>
                                    </p:set>
                                  </p:childTnLst>
                                </p:cTn>
                              </p:par>
                            </p:childTnLst>
                          </p:cTn>
                        </p:par>
                        <p:par>
                          <p:cTn id="398" fill="hold">
                            <p:stCondLst>
                              <p:cond delay="380"/>
                            </p:stCondLst>
                            <p:childTnLst>
                              <p:par>
                                <p:cTn id="399" presetID="1" presetClass="entr" presetSubtype="0" fill="hold" nodeType="afterEffect">
                                  <p:stCondLst>
                                    <p:cond delay="0"/>
                                  </p:stCondLst>
                                  <p:childTnLst>
                                    <p:set>
                                      <p:cBhvr>
                                        <p:cTn id="400" dur="1" fill="hold">
                                          <p:stCondLst>
                                            <p:cond delay="0"/>
                                          </p:stCondLst>
                                        </p:cTn>
                                        <p:tgtEl>
                                          <p:spTgt spid="6">
                                            <p:txEl>
                                              <p:pRg st="106" end="106"/>
                                            </p:txEl>
                                          </p:spTgt>
                                        </p:tgtEl>
                                        <p:attrNameLst>
                                          <p:attrName>style.visibility</p:attrName>
                                        </p:attrNameLst>
                                      </p:cBhvr>
                                      <p:to>
                                        <p:strVal val="visible"/>
                                      </p:to>
                                    </p:set>
                                  </p:childTnLst>
                                </p:cTn>
                              </p:par>
                            </p:childTnLst>
                          </p:cTn>
                        </p:par>
                        <p:par>
                          <p:cTn id="401" fill="hold">
                            <p:stCondLst>
                              <p:cond delay="380"/>
                            </p:stCondLst>
                            <p:childTnLst>
                              <p:par>
                                <p:cTn id="402" presetID="1" presetClass="entr" presetSubtype="0" fill="hold" nodeType="afterEffect">
                                  <p:stCondLst>
                                    <p:cond delay="0"/>
                                  </p:stCondLst>
                                  <p:childTnLst>
                                    <p:set>
                                      <p:cBhvr>
                                        <p:cTn id="403" dur="1" fill="hold">
                                          <p:stCondLst>
                                            <p:cond delay="0"/>
                                          </p:stCondLst>
                                        </p:cTn>
                                        <p:tgtEl>
                                          <p:spTgt spid="6">
                                            <p:txEl>
                                              <p:pRg st="107" end="107"/>
                                            </p:txEl>
                                          </p:spTgt>
                                        </p:tgtEl>
                                        <p:attrNameLst>
                                          <p:attrName>style.visibility</p:attrName>
                                        </p:attrNameLst>
                                      </p:cBhvr>
                                      <p:to>
                                        <p:strVal val="visible"/>
                                      </p:to>
                                    </p:set>
                                  </p:childTnLst>
                                </p:cTn>
                              </p:par>
                            </p:childTnLst>
                          </p:cTn>
                        </p:par>
                        <p:par>
                          <p:cTn id="404" fill="hold">
                            <p:stCondLst>
                              <p:cond delay="380"/>
                            </p:stCondLst>
                            <p:childTnLst>
                              <p:par>
                                <p:cTn id="405" presetID="1" presetClass="entr" presetSubtype="0" fill="hold" nodeType="afterEffect">
                                  <p:stCondLst>
                                    <p:cond delay="0"/>
                                  </p:stCondLst>
                                  <p:childTnLst>
                                    <p:set>
                                      <p:cBhvr>
                                        <p:cTn id="406" dur="1" fill="hold">
                                          <p:stCondLst>
                                            <p:cond delay="0"/>
                                          </p:stCondLst>
                                        </p:cTn>
                                        <p:tgtEl>
                                          <p:spTgt spid="6">
                                            <p:txEl>
                                              <p:pRg st="108" end="108"/>
                                            </p:txEl>
                                          </p:spTgt>
                                        </p:tgtEl>
                                        <p:attrNameLst>
                                          <p:attrName>style.visibility</p:attrName>
                                        </p:attrNameLst>
                                      </p:cBhvr>
                                      <p:to>
                                        <p:strVal val="visible"/>
                                      </p:to>
                                    </p:set>
                                  </p:childTnLst>
                                </p:cTn>
                              </p:par>
                            </p:childTnLst>
                          </p:cTn>
                        </p:par>
                        <p:par>
                          <p:cTn id="407" fill="hold">
                            <p:stCondLst>
                              <p:cond delay="380"/>
                            </p:stCondLst>
                            <p:childTnLst>
                              <p:par>
                                <p:cTn id="408" presetID="1" presetClass="entr" presetSubtype="0" fill="hold" nodeType="afterEffect">
                                  <p:stCondLst>
                                    <p:cond delay="0"/>
                                  </p:stCondLst>
                                  <p:childTnLst>
                                    <p:set>
                                      <p:cBhvr>
                                        <p:cTn id="409" dur="1" fill="hold">
                                          <p:stCondLst>
                                            <p:cond delay="0"/>
                                          </p:stCondLst>
                                        </p:cTn>
                                        <p:tgtEl>
                                          <p:spTgt spid="6">
                                            <p:txEl>
                                              <p:pRg st="109" end="109"/>
                                            </p:txEl>
                                          </p:spTgt>
                                        </p:tgtEl>
                                        <p:attrNameLst>
                                          <p:attrName>style.visibility</p:attrName>
                                        </p:attrNameLst>
                                      </p:cBhvr>
                                      <p:to>
                                        <p:strVal val="visible"/>
                                      </p:to>
                                    </p:set>
                                  </p:childTnLst>
                                </p:cTn>
                              </p:par>
                            </p:childTnLst>
                          </p:cTn>
                        </p:par>
                        <p:par>
                          <p:cTn id="410" fill="hold">
                            <p:stCondLst>
                              <p:cond delay="380"/>
                            </p:stCondLst>
                            <p:childTnLst>
                              <p:par>
                                <p:cTn id="411" presetID="1" presetClass="entr" presetSubtype="0" fill="hold" nodeType="afterEffect">
                                  <p:stCondLst>
                                    <p:cond delay="0"/>
                                  </p:stCondLst>
                                  <p:childTnLst>
                                    <p:set>
                                      <p:cBhvr>
                                        <p:cTn id="412" dur="1" fill="hold">
                                          <p:stCondLst>
                                            <p:cond delay="0"/>
                                          </p:stCondLst>
                                        </p:cTn>
                                        <p:tgtEl>
                                          <p:spTgt spid="6">
                                            <p:txEl>
                                              <p:pRg st="110" end="110"/>
                                            </p:txEl>
                                          </p:spTgt>
                                        </p:tgtEl>
                                        <p:attrNameLst>
                                          <p:attrName>style.visibility</p:attrName>
                                        </p:attrNameLst>
                                      </p:cBhvr>
                                      <p:to>
                                        <p:strVal val="visible"/>
                                      </p:to>
                                    </p:set>
                                  </p:childTnLst>
                                </p:cTn>
                              </p:par>
                            </p:childTnLst>
                          </p:cTn>
                        </p:par>
                        <p:par>
                          <p:cTn id="413" fill="hold">
                            <p:stCondLst>
                              <p:cond delay="380"/>
                            </p:stCondLst>
                            <p:childTnLst>
                              <p:par>
                                <p:cTn id="414" presetID="1" presetClass="entr" presetSubtype="0" fill="hold" nodeType="afterEffect">
                                  <p:stCondLst>
                                    <p:cond delay="0"/>
                                  </p:stCondLst>
                                  <p:childTnLst>
                                    <p:set>
                                      <p:cBhvr>
                                        <p:cTn id="415" dur="1" fill="hold">
                                          <p:stCondLst>
                                            <p:cond delay="0"/>
                                          </p:stCondLst>
                                        </p:cTn>
                                        <p:tgtEl>
                                          <p:spTgt spid="6">
                                            <p:txEl>
                                              <p:pRg st="111" end="111"/>
                                            </p:txEl>
                                          </p:spTgt>
                                        </p:tgtEl>
                                        <p:attrNameLst>
                                          <p:attrName>style.visibility</p:attrName>
                                        </p:attrNameLst>
                                      </p:cBhvr>
                                      <p:to>
                                        <p:strVal val="visible"/>
                                      </p:to>
                                    </p:set>
                                  </p:childTnLst>
                                </p:cTn>
                              </p:par>
                            </p:childTnLst>
                          </p:cTn>
                        </p:par>
                        <p:par>
                          <p:cTn id="416" fill="hold">
                            <p:stCondLst>
                              <p:cond delay="380"/>
                            </p:stCondLst>
                            <p:childTnLst>
                              <p:par>
                                <p:cTn id="417" presetID="1" presetClass="entr" presetSubtype="0" fill="hold" nodeType="afterEffect">
                                  <p:stCondLst>
                                    <p:cond delay="0"/>
                                  </p:stCondLst>
                                  <p:childTnLst>
                                    <p:set>
                                      <p:cBhvr>
                                        <p:cTn id="418" dur="1" fill="hold">
                                          <p:stCondLst>
                                            <p:cond delay="0"/>
                                          </p:stCondLst>
                                        </p:cTn>
                                        <p:tgtEl>
                                          <p:spTgt spid="6">
                                            <p:txEl>
                                              <p:pRg st="112" end="112"/>
                                            </p:txEl>
                                          </p:spTgt>
                                        </p:tgtEl>
                                        <p:attrNameLst>
                                          <p:attrName>style.visibility</p:attrName>
                                        </p:attrNameLst>
                                      </p:cBhvr>
                                      <p:to>
                                        <p:strVal val="visible"/>
                                      </p:to>
                                    </p:set>
                                  </p:childTnLst>
                                </p:cTn>
                              </p:par>
                            </p:childTnLst>
                          </p:cTn>
                        </p:par>
                        <p:par>
                          <p:cTn id="419" fill="hold">
                            <p:stCondLst>
                              <p:cond delay="380"/>
                            </p:stCondLst>
                            <p:childTnLst>
                              <p:par>
                                <p:cTn id="420" presetID="1" presetClass="entr" presetSubtype="0" fill="hold" nodeType="afterEffect">
                                  <p:stCondLst>
                                    <p:cond delay="0"/>
                                  </p:stCondLst>
                                  <p:childTnLst>
                                    <p:set>
                                      <p:cBhvr>
                                        <p:cTn id="421" dur="1" fill="hold">
                                          <p:stCondLst>
                                            <p:cond delay="0"/>
                                          </p:stCondLst>
                                        </p:cTn>
                                        <p:tgtEl>
                                          <p:spTgt spid="6">
                                            <p:txEl>
                                              <p:pRg st="113" end="113"/>
                                            </p:txEl>
                                          </p:spTgt>
                                        </p:tgtEl>
                                        <p:attrNameLst>
                                          <p:attrName>style.visibility</p:attrName>
                                        </p:attrNameLst>
                                      </p:cBhvr>
                                      <p:to>
                                        <p:strVal val="visible"/>
                                      </p:to>
                                    </p:set>
                                  </p:childTnLst>
                                </p:cTn>
                              </p:par>
                            </p:childTnLst>
                          </p:cTn>
                        </p:par>
                        <p:par>
                          <p:cTn id="422" fill="hold">
                            <p:stCondLst>
                              <p:cond delay="380"/>
                            </p:stCondLst>
                            <p:childTnLst>
                              <p:par>
                                <p:cTn id="423" presetID="1" presetClass="entr" presetSubtype="0" fill="hold" nodeType="afterEffect">
                                  <p:stCondLst>
                                    <p:cond delay="0"/>
                                  </p:stCondLst>
                                  <p:childTnLst>
                                    <p:set>
                                      <p:cBhvr>
                                        <p:cTn id="424" dur="1" fill="hold">
                                          <p:stCondLst>
                                            <p:cond delay="0"/>
                                          </p:stCondLst>
                                        </p:cTn>
                                        <p:tgtEl>
                                          <p:spTgt spid="6">
                                            <p:txEl>
                                              <p:pRg st="114" end="114"/>
                                            </p:txEl>
                                          </p:spTgt>
                                        </p:tgtEl>
                                        <p:attrNameLst>
                                          <p:attrName>style.visibility</p:attrName>
                                        </p:attrNameLst>
                                      </p:cBhvr>
                                      <p:to>
                                        <p:strVal val="visible"/>
                                      </p:to>
                                    </p:set>
                                  </p:childTnLst>
                                </p:cTn>
                              </p:par>
                            </p:childTnLst>
                          </p:cTn>
                        </p:par>
                        <p:par>
                          <p:cTn id="425" fill="hold">
                            <p:stCondLst>
                              <p:cond delay="380"/>
                            </p:stCondLst>
                            <p:childTnLst>
                              <p:par>
                                <p:cTn id="426" presetID="1" presetClass="entr" presetSubtype="0" fill="hold" nodeType="afterEffect">
                                  <p:stCondLst>
                                    <p:cond delay="0"/>
                                  </p:stCondLst>
                                  <p:childTnLst>
                                    <p:set>
                                      <p:cBhvr>
                                        <p:cTn id="427" dur="1" fill="hold">
                                          <p:stCondLst>
                                            <p:cond delay="0"/>
                                          </p:stCondLst>
                                        </p:cTn>
                                        <p:tgtEl>
                                          <p:spTgt spid="6">
                                            <p:txEl>
                                              <p:pRg st="115" end="115"/>
                                            </p:txEl>
                                          </p:spTgt>
                                        </p:tgtEl>
                                        <p:attrNameLst>
                                          <p:attrName>style.visibility</p:attrName>
                                        </p:attrNameLst>
                                      </p:cBhvr>
                                      <p:to>
                                        <p:strVal val="visible"/>
                                      </p:to>
                                    </p:set>
                                  </p:childTnLst>
                                </p:cTn>
                              </p:par>
                            </p:childTnLst>
                          </p:cTn>
                        </p:par>
                        <p:par>
                          <p:cTn id="428" fill="hold">
                            <p:stCondLst>
                              <p:cond delay="380"/>
                            </p:stCondLst>
                            <p:childTnLst>
                              <p:par>
                                <p:cTn id="429" presetID="1" presetClass="entr" presetSubtype="0" fill="hold" nodeType="afterEffect">
                                  <p:stCondLst>
                                    <p:cond delay="0"/>
                                  </p:stCondLst>
                                  <p:childTnLst>
                                    <p:set>
                                      <p:cBhvr>
                                        <p:cTn id="430" dur="1" fill="hold">
                                          <p:stCondLst>
                                            <p:cond delay="0"/>
                                          </p:stCondLst>
                                        </p:cTn>
                                        <p:tgtEl>
                                          <p:spTgt spid="6">
                                            <p:txEl>
                                              <p:pRg st="116" end="116"/>
                                            </p:txEl>
                                          </p:spTgt>
                                        </p:tgtEl>
                                        <p:attrNameLst>
                                          <p:attrName>style.visibility</p:attrName>
                                        </p:attrNameLst>
                                      </p:cBhvr>
                                      <p:to>
                                        <p:strVal val="visible"/>
                                      </p:to>
                                    </p:set>
                                  </p:childTnLst>
                                </p:cTn>
                              </p:par>
                            </p:childTnLst>
                          </p:cTn>
                        </p:par>
                        <p:par>
                          <p:cTn id="431" fill="hold">
                            <p:stCondLst>
                              <p:cond delay="380"/>
                            </p:stCondLst>
                            <p:childTnLst>
                              <p:par>
                                <p:cTn id="432" presetID="1" presetClass="entr" presetSubtype="0" fill="hold" nodeType="afterEffect">
                                  <p:stCondLst>
                                    <p:cond delay="0"/>
                                  </p:stCondLst>
                                  <p:childTnLst>
                                    <p:set>
                                      <p:cBhvr>
                                        <p:cTn id="433" dur="1" fill="hold">
                                          <p:stCondLst>
                                            <p:cond delay="0"/>
                                          </p:stCondLst>
                                        </p:cTn>
                                        <p:tgtEl>
                                          <p:spTgt spid="6">
                                            <p:txEl>
                                              <p:pRg st="117" end="117"/>
                                            </p:txEl>
                                          </p:spTgt>
                                        </p:tgtEl>
                                        <p:attrNameLst>
                                          <p:attrName>style.visibility</p:attrName>
                                        </p:attrNameLst>
                                      </p:cBhvr>
                                      <p:to>
                                        <p:strVal val="visible"/>
                                      </p:to>
                                    </p:set>
                                  </p:childTnLst>
                                </p:cTn>
                              </p:par>
                            </p:childTnLst>
                          </p:cTn>
                        </p:par>
                        <p:par>
                          <p:cTn id="434" fill="hold">
                            <p:stCondLst>
                              <p:cond delay="380"/>
                            </p:stCondLst>
                            <p:childTnLst>
                              <p:par>
                                <p:cTn id="435" presetID="1" presetClass="entr" presetSubtype="0" fill="hold" nodeType="afterEffect">
                                  <p:stCondLst>
                                    <p:cond delay="0"/>
                                  </p:stCondLst>
                                  <p:childTnLst>
                                    <p:set>
                                      <p:cBhvr>
                                        <p:cTn id="436" dur="1" fill="hold">
                                          <p:stCondLst>
                                            <p:cond delay="0"/>
                                          </p:stCondLst>
                                        </p:cTn>
                                        <p:tgtEl>
                                          <p:spTgt spid="6">
                                            <p:txEl>
                                              <p:pRg st="118" end="1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Belangrijke woorden</a:t>
            </a:r>
          </a:p>
        </p:txBody>
      </p:sp>
      <p:sp>
        <p:nvSpPr>
          <p:cNvPr id="3" name="Tijdelijke aanduiding voor inhoud 2"/>
          <p:cNvSpPr>
            <a:spLocks noGrp="1"/>
          </p:cNvSpPr>
          <p:nvPr>
            <p:ph idx="1"/>
          </p:nvPr>
        </p:nvSpPr>
        <p:spPr/>
        <p:txBody>
          <a:bodyPr/>
          <a:lstStyle/>
          <a:p>
            <a:pPr>
              <a:buNone/>
            </a:pPr>
            <a:endParaRPr lang="nl-BE" dirty="0"/>
          </a:p>
        </p:txBody>
      </p:sp>
      <p:sp>
        <p:nvSpPr>
          <p:cNvPr id="4" name="Ovaal 3"/>
          <p:cNvSpPr/>
          <p:nvPr/>
        </p:nvSpPr>
        <p:spPr>
          <a:xfrm>
            <a:off x="6143636" y="1428736"/>
            <a:ext cx="2000264" cy="214314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a:solidFill>
                  <a:schemeClr val="tx1"/>
                </a:solidFill>
              </a:rPr>
              <a:t>Aarde</a:t>
            </a:r>
          </a:p>
        </p:txBody>
      </p:sp>
      <p:sp>
        <p:nvSpPr>
          <p:cNvPr id="5" name="PIJL-RECHTS 4"/>
          <p:cNvSpPr/>
          <p:nvPr/>
        </p:nvSpPr>
        <p:spPr>
          <a:xfrm>
            <a:off x="500034" y="3937203"/>
            <a:ext cx="2428892" cy="13573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a:t>Energie</a:t>
            </a:r>
          </a:p>
        </p:txBody>
      </p:sp>
      <p:sp>
        <p:nvSpPr>
          <p:cNvPr id="6" name="PIJL-OMLAAG 5"/>
          <p:cNvSpPr/>
          <p:nvPr/>
        </p:nvSpPr>
        <p:spPr>
          <a:xfrm>
            <a:off x="4431648" y="229542"/>
            <a:ext cx="2071702" cy="250033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err="1"/>
              <a:t>Zwaarte-kracht</a:t>
            </a:r>
            <a:endParaRPr lang="nl-BE" b="1" dirty="0"/>
          </a:p>
        </p:txBody>
      </p:sp>
      <p:sp>
        <p:nvSpPr>
          <p:cNvPr id="7" name="5-puntige ster 6"/>
          <p:cNvSpPr/>
          <p:nvPr/>
        </p:nvSpPr>
        <p:spPr>
          <a:xfrm>
            <a:off x="3184007" y="2979905"/>
            <a:ext cx="3214710" cy="3214710"/>
          </a:xfrm>
          <a:prstGeom prst="star5">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a:solidFill>
                  <a:schemeClr val="tx1"/>
                </a:solidFill>
              </a:rPr>
              <a:t>Zon</a:t>
            </a:r>
          </a:p>
        </p:txBody>
      </p:sp>
      <p:sp>
        <p:nvSpPr>
          <p:cNvPr id="8" name="Bliksemflits 7"/>
          <p:cNvSpPr/>
          <p:nvPr/>
        </p:nvSpPr>
        <p:spPr>
          <a:xfrm>
            <a:off x="147892" y="2333187"/>
            <a:ext cx="4643470" cy="2143140"/>
          </a:xfrm>
          <a:prstGeom prst="lightningBolt">
            <a:avLst/>
          </a:prstGeom>
          <a:solidFill>
            <a:srgbClr val="D62A9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b="1" dirty="0"/>
              <a:t>Atmosfeer</a:t>
            </a:r>
          </a:p>
        </p:txBody>
      </p:sp>
      <p:sp>
        <p:nvSpPr>
          <p:cNvPr id="9" name="Lachebekje 8"/>
          <p:cNvSpPr/>
          <p:nvPr/>
        </p:nvSpPr>
        <p:spPr>
          <a:xfrm>
            <a:off x="6215074" y="4071942"/>
            <a:ext cx="2643206" cy="214314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b="1" dirty="0">
                <a:solidFill>
                  <a:schemeClr val="tx1"/>
                </a:solidFill>
              </a:rPr>
              <a:t>Leven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6" presetClass="emph" presetSubtype="0" fill="hold" grpId="1" nodeType="afterEffect">
                                  <p:stCondLst>
                                    <p:cond delay="0"/>
                                  </p:stCondLst>
                                  <p:childTnLst>
                                    <p:animScale>
                                      <p:cBhvr>
                                        <p:cTn id="11" dur="500" fill="hold"/>
                                        <p:tgtEl>
                                          <p:spTgt spid="4"/>
                                        </p:tgtEl>
                                      </p:cBhvr>
                                      <p:by x="150000" y="150000"/>
                                    </p:animScale>
                                  </p:childTnLst>
                                </p:cTn>
                              </p:par>
                            </p:childTnLst>
                          </p:cTn>
                        </p:par>
                        <p:par>
                          <p:cTn id="12" fill="hold">
                            <p:stCondLst>
                              <p:cond delay="1000"/>
                            </p:stCondLst>
                            <p:childTnLst>
                              <p:par>
                                <p:cTn id="13" presetID="2" presetClass="entr" presetSubtype="4"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32" presetClass="emph" presetSubtype="0" fill="hold" grpId="1" nodeType="afterEffect">
                                  <p:stCondLst>
                                    <p:cond delay="0"/>
                                  </p:stCondLst>
                                  <p:childTnLst>
                                    <p:animRot by="120000">
                                      <p:cBhvr>
                                        <p:cTn id="19" dur="100" fill="hold">
                                          <p:stCondLst>
                                            <p:cond delay="0"/>
                                          </p:stCondLst>
                                        </p:cTn>
                                        <p:tgtEl>
                                          <p:spTgt spid="6"/>
                                        </p:tgtEl>
                                        <p:attrNameLst>
                                          <p:attrName>r</p:attrName>
                                        </p:attrNameLst>
                                      </p:cBhvr>
                                    </p:animRot>
                                    <p:animRot by="-240000">
                                      <p:cBhvr>
                                        <p:cTn id="20" dur="200" fill="hold">
                                          <p:stCondLst>
                                            <p:cond delay="200"/>
                                          </p:stCondLst>
                                        </p:cTn>
                                        <p:tgtEl>
                                          <p:spTgt spid="6"/>
                                        </p:tgtEl>
                                        <p:attrNameLst>
                                          <p:attrName>r</p:attrName>
                                        </p:attrNameLst>
                                      </p:cBhvr>
                                    </p:animRot>
                                    <p:animRot by="240000">
                                      <p:cBhvr>
                                        <p:cTn id="21" dur="200" fill="hold">
                                          <p:stCondLst>
                                            <p:cond delay="400"/>
                                          </p:stCondLst>
                                        </p:cTn>
                                        <p:tgtEl>
                                          <p:spTgt spid="6"/>
                                        </p:tgtEl>
                                        <p:attrNameLst>
                                          <p:attrName>r</p:attrName>
                                        </p:attrNameLst>
                                      </p:cBhvr>
                                    </p:animRot>
                                    <p:animRot by="-240000">
                                      <p:cBhvr>
                                        <p:cTn id="22" dur="200" fill="hold">
                                          <p:stCondLst>
                                            <p:cond delay="600"/>
                                          </p:stCondLst>
                                        </p:cTn>
                                        <p:tgtEl>
                                          <p:spTgt spid="6"/>
                                        </p:tgtEl>
                                        <p:attrNameLst>
                                          <p:attrName>r</p:attrName>
                                        </p:attrNameLst>
                                      </p:cBhvr>
                                    </p:animRot>
                                    <p:animRot by="120000">
                                      <p:cBhvr>
                                        <p:cTn id="23" dur="200" fill="hold">
                                          <p:stCondLst>
                                            <p:cond delay="800"/>
                                          </p:stCondLst>
                                        </p:cTn>
                                        <p:tgtEl>
                                          <p:spTgt spid="6"/>
                                        </p:tgtEl>
                                        <p:attrNameLst>
                                          <p:attrName>r</p:attrName>
                                        </p:attrNameLst>
                                      </p:cBhvr>
                                    </p:animRot>
                                  </p:childTnLst>
                                </p:cTn>
                              </p:par>
                            </p:childTnLst>
                          </p:cTn>
                        </p:par>
                        <p:par>
                          <p:cTn id="24" fill="hold">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checkerboard(across)">
                                      <p:cBhvr>
                                        <p:cTn id="27" dur="500"/>
                                        <p:tgtEl>
                                          <p:spTgt spid="5"/>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left)">
                                      <p:cBhvr>
                                        <p:cTn id="31" dur="2000"/>
                                        <p:tgtEl>
                                          <p:spTgt spid="8"/>
                                        </p:tgtEl>
                                      </p:cBhvr>
                                    </p:animEffect>
                                  </p:childTnLst>
                                </p:cTn>
                              </p:par>
                              <p:par>
                                <p:cTn id="32" presetID="10" presetClass="entr" presetSubtype="0" fill="hold" grpId="0" nodeType="withEffect">
                                  <p:stCondLst>
                                    <p:cond delay="100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par>
                                <p:cTn id="35" presetID="26" presetClass="emph" presetSubtype="0" repeatCount="3000" fill="hold" grpId="1" nodeType="withEffect">
                                  <p:stCondLst>
                                    <p:cond delay="1000"/>
                                  </p:stCondLst>
                                  <p:childTnLst>
                                    <p:animEffect transition="out" filter="fade">
                                      <p:cBhvr>
                                        <p:cTn id="36" dur="1000" tmFilter="0, 0; .2, .5; .8, .5; 1, 0"/>
                                        <p:tgtEl>
                                          <p:spTgt spid="7"/>
                                        </p:tgtEl>
                                      </p:cBhvr>
                                    </p:animEffect>
                                    <p:animScale>
                                      <p:cBhvr>
                                        <p:cTn id="37" dur="500" autoRev="1" fill="hold"/>
                                        <p:tgtEl>
                                          <p:spTgt spid="7"/>
                                        </p:tgtEl>
                                      </p:cBhvr>
                                      <p:by x="105000" y="105000"/>
                                    </p:animScale>
                                  </p:childTnLst>
                                </p:cTn>
                              </p:par>
                            </p:childTnLst>
                          </p:cTn>
                        </p:par>
                        <p:par>
                          <p:cTn id="38" fill="hold">
                            <p:stCondLst>
                              <p:cond delay="7000"/>
                            </p:stCondLst>
                            <p:childTnLst>
                              <p:par>
                                <p:cTn id="39" presetID="3" presetClass="entr" presetSubtype="10" fill="hold" grpId="1" nodeType="after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linds(horizontal)">
                                      <p:cBhvr>
                                        <p:cTn id="41" dur="500"/>
                                        <p:tgtEl>
                                          <p:spTgt spid="9"/>
                                        </p:tgtEl>
                                      </p:cBhvr>
                                    </p:animEffect>
                                  </p:childTnLst>
                                </p:cTn>
                              </p:par>
                            </p:childTnLst>
                          </p:cTn>
                        </p:par>
                        <p:par>
                          <p:cTn id="42" fill="hold">
                            <p:stCondLst>
                              <p:cond delay="7500"/>
                            </p:stCondLst>
                            <p:childTnLst>
                              <p:par>
                                <p:cTn id="43" presetID="8" presetClass="emph" presetSubtype="0" fill="hold" grpId="0" nodeType="afterEffect">
                                  <p:stCondLst>
                                    <p:cond delay="0"/>
                                  </p:stCondLst>
                                  <p:childTnLst>
                                    <p:animRot by="21600000">
                                      <p:cBhvr>
                                        <p:cTn id="44" dur="5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6" grpId="0" animBg="1"/>
      <p:bldP spid="6" grpId="1" animBg="1"/>
      <p:bldP spid="7" grpId="0" animBg="1"/>
      <p:bldP spid="7" grpId="1" animBg="1"/>
      <p:bldP spid="8" grpId="0" animBg="1"/>
      <p:bldP spid="9" grpId="0" animBg="1"/>
      <p:bldP spid="9"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Weetjes</a:t>
            </a:r>
          </a:p>
        </p:txBody>
      </p:sp>
      <p:sp>
        <p:nvSpPr>
          <p:cNvPr id="3" name="Tijdelijke aanduiding voor inhoud 2"/>
          <p:cNvSpPr>
            <a:spLocks noGrp="1"/>
          </p:cNvSpPr>
          <p:nvPr>
            <p:ph idx="1"/>
          </p:nvPr>
        </p:nvSpPr>
        <p:spPr/>
        <p:txBody>
          <a:bodyPr>
            <a:normAutofit/>
          </a:bodyPr>
          <a:lstStyle/>
          <a:p>
            <a:pPr>
              <a:buNone/>
            </a:pPr>
            <a:r>
              <a:rPr lang="nl-BE" sz="900" u="sng" dirty="0">
                <a:latin typeface="Courier New" pitchFamily="49" charset="0"/>
                <a:cs typeface="Courier New" pitchFamily="49" charset="0"/>
              </a:rPr>
              <a:t>Enkele weetjes over ons zonnestelsel</a:t>
            </a:r>
          </a:p>
          <a:p>
            <a:pPr algn="ctr">
              <a:buFont typeface="Courier New" panose="02070309020205020404" pitchFamily="49" charset="0"/>
              <a:buChar char="o"/>
            </a:pPr>
            <a:r>
              <a:rPr lang="nl-BE" dirty="0">
                <a:latin typeface="Californian FB" panose="0207040306080B030204" pitchFamily="18" charset="0"/>
                <a:cs typeface="Courier New" pitchFamily="49" charset="0"/>
                <a:sym typeface="Wingdings" pitchFamily="2" charset="2"/>
              </a:rPr>
              <a:t>Pluto is geen planeet</a:t>
            </a:r>
          </a:p>
          <a:p>
            <a:pPr algn="ctr">
              <a:buFont typeface="Wingdings" panose="05000000000000000000" pitchFamily="2" charset="2"/>
              <a:buChar char="v"/>
            </a:pPr>
            <a:r>
              <a:rPr lang="nl-BE" dirty="0">
                <a:latin typeface="Arial Black" panose="020B0A04020102020204" pitchFamily="34" charset="0"/>
                <a:cs typeface="Courier New" pitchFamily="49" charset="0"/>
                <a:sym typeface="Wingdings" pitchFamily="2" charset="2"/>
              </a:rPr>
              <a:t>Er zijn 8 planeten in ons zonnestelsel </a:t>
            </a:r>
          </a:p>
          <a:p>
            <a:pPr algn="ctr">
              <a:buFont typeface="Wingdings"/>
              <a:buChar char="è"/>
            </a:pPr>
            <a:r>
              <a:rPr lang="nl-BE" dirty="0">
                <a:latin typeface="Californian FB" panose="0207040306080B030204" pitchFamily="18" charset="0"/>
                <a:cs typeface="Courier New" pitchFamily="49" charset="0"/>
                <a:sym typeface="Wingdings" pitchFamily="2" charset="2"/>
              </a:rPr>
              <a:t>meeste planeten hebben de naam van een Romeinse god</a:t>
            </a:r>
          </a:p>
          <a:p>
            <a:pPr marL="0" indent="0">
              <a:buNone/>
            </a:pPr>
            <a:endParaRPr lang="nl-BE" dirty="0">
              <a:latin typeface="Matura MT Script Capitals" pitchFamily="66" charset="0"/>
              <a:cs typeface="Courier New" pitchFamily="49" charset="0"/>
              <a:sym typeface="Wingdings" pitchFamily="2" charset="2"/>
            </a:endParaRPr>
          </a:p>
          <a:p>
            <a:pPr marL="0" indent="0">
              <a:buNone/>
            </a:pPr>
            <a:r>
              <a:rPr lang="nl-BE" b="1" dirty="0"/>
              <a:t>Pluto lijkt op een planeet maar is dat niet</a:t>
            </a:r>
          </a:p>
          <a:p>
            <a:pPr marL="0" indent="0">
              <a:buNone/>
            </a:pPr>
            <a:r>
              <a:rPr lang="nl-BE" b="1" dirty="0">
                <a:latin typeface="Arial Rounded MT Bold" panose="020F0704030504030204" pitchFamily="34" charset="0"/>
              </a:rPr>
              <a:t>Het is een dwergplaneet</a:t>
            </a:r>
          </a:p>
          <a:p>
            <a:pPr>
              <a:buFont typeface="Wingdings" panose="05000000000000000000" pitchFamily="2" charset="2"/>
              <a:buChar char="Ø"/>
            </a:pPr>
            <a:r>
              <a:rPr lang="nl-BE" b="1" dirty="0">
                <a:latin typeface="Bernard MT Condensed" panose="02050806060905020404" pitchFamily="18" charset="0"/>
              </a:rPr>
              <a:t>Er zijn nog dwergplaneten zoals </a:t>
            </a:r>
            <a:r>
              <a:rPr lang="nl-BE" b="1" dirty="0" err="1">
                <a:latin typeface="Bernard MT Condensed" panose="02050806060905020404" pitchFamily="18" charset="0"/>
              </a:rPr>
              <a:t>Eris</a:t>
            </a:r>
            <a:r>
              <a:rPr lang="nl-BE" b="1" dirty="0">
                <a:latin typeface="Bernard MT Condensed" panose="02050806060905020404" pitchFamily="18" charset="0"/>
              </a:rPr>
              <a:t>, </a:t>
            </a:r>
            <a:r>
              <a:rPr lang="nl-BE" b="1" dirty="0" err="1">
                <a:latin typeface="Bernard MT Condensed" panose="02050806060905020404" pitchFamily="18" charset="0"/>
              </a:rPr>
              <a:t>Sedna</a:t>
            </a:r>
            <a:r>
              <a:rPr lang="nl-BE" b="1" dirty="0">
                <a:latin typeface="Bernard MT Condensed" panose="02050806060905020404" pitchFamily="18" charset="0"/>
              </a:rPr>
              <a:t> en </a:t>
            </a:r>
            <a:r>
              <a:rPr lang="nl-BE" b="1" dirty="0" err="1">
                <a:latin typeface="Bernard MT Condensed" panose="02050806060905020404" pitchFamily="18" charset="0"/>
              </a:rPr>
              <a:t>Quaoar</a:t>
            </a:r>
            <a:r>
              <a:rPr lang="nl-BE" b="1" dirty="0">
                <a:latin typeface="Bernard MT Condensed" panose="02050806060905020404" pitchFamily="18" charset="0"/>
              </a:rPr>
              <a:t>.</a:t>
            </a:r>
          </a:p>
          <a:p>
            <a:pPr marL="0" indent="0">
              <a:buNone/>
            </a:pPr>
            <a:endParaRPr lang="nl-BE" dirty="0">
              <a:latin typeface="Matura MT Script Capitals" pitchFamily="66" charset="0"/>
              <a:cs typeface="Courier New" pitchFamily="49" charset="0"/>
              <a:sym typeface="Wingdings" pitchFamily="2" charset="2"/>
            </a:endParaRPr>
          </a:p>
          <a:p>
            <a:pPr marL="0" indent="0">
              <a:buNone/>
            </a:pPr>
            <a:r>
              <a:rPr lang="nl-BE" dirty="0">
                <a:latin typeface="Matura MT Script Capitals" pitchFamily="66" charset="0"/>
                <a:cs typeface="Courier New" pitchFamily="49" charset="0"/>
                <a:sym typeface="Wingdings" pitchFamily="2" charset="2"/>
              </a:rPr>
              <a:t>Weetjes over planeten buiten ons zonnestelsel?</a:t>
            </a:r>
          </a:p>
          <a:p>
            <a:pPr algn="ctr"/>
            <a:r>
              <a:rPr lang="nl-BE" sz="1100" dirty="0">
                <a:latin typeface="Matura MT Script Capitals" pitchFamily="66" charset="0"/>
                <a:cs typeface="Courier New" pitchFamily="49" charset="0"/>
                <a:sym typeface="Wingdings" pitchFamily="2" charset="2"/>
              </a:rPr>
              <a:t>Er zijn ook planeten zonder ster</a:t>
            </a:r>
            <a:br>
              <a:rPr lang="nl-BE" sz="1100" dirty="0">
                <a:latin typeface="Matura MT Script Capitals" pitchFamily="66" charset="0"/>
                <a:cs typeface="Courier New" pitchFamily="49" charset="0"/>
                <a:sym typeface="Wingdings" pitchFamily="2" charset="2"/>
              </a:rPr>
            </a:br>
            <a:r>
              <a:rPr lang="nl-BE" sz="1100" dirty="0">
                <a:latin typeface="Matura MT Script Capitals" pitchFamily="66" charset="0"/>
                <a:cs typeface="Courier New" pitchFamily="49" charset="0"/>
                <a:sym typeface="Wingdings" pitchFamily="2" charset="2"/>
              </a:rPr>
              <a:t>echte zwervers dus</a:t>
            </a:r>
            <a:endParaRPr lang="nl-BE" sz="1100" dirty="0">
              <a:latin typeface="Times New Roman" pitchFamily="18" charset="0"/>
              <a:cs typeface="Times New Roman" pitchFamily="18" charset="0"/>
              <a:sym typeface="Wingdings" pitchFamily="2" charset="2"/>
            </a:endParaRPr>
          </a:p>
          <a:p>
            <a:pPr algn="ctr"/>
            <a:endParaRPr lang="nl-BE" dirty="0">
              <a:latin typeface="Times New Roman" pitchFamily="18" charset="0"/>
              <a:cs typeface="Times New Roman" pitchFamily="18" charset="0"/>
              <a:sym typeface="Wingdings" pitchFamily="2" charset="2"/>
            </a:endParaRPr>
          </a:p>
          <a:p>
            <a:pPr marL="0" indent="0" algn="ctr">
              <a:buNone/>
            </a:pPr>
            <a:endParaRPr lang="nl-BE" dirty="0">
              <a:latin typeface="Times New Roman" pitchFamily="18" charset="0"/>
              <a:cs typeface="Times New Roman" pitchFamily="18" charset="0"/>
            </a:endParaRPr>
          </a:p>
          <a:p>
            <a:pPr algn="ctr">
              <a:buNone/>
            </a:pPr>
            <a:endParaRPr lang="nl-BE" dirty="0">
              <a:latin typeface="Courier New" pitchFamily="49" charset="0"/>
              <a:cs typeface="Courier New" pitchFamily="49" charset="0"/>
            </a:endParaRPr>
          </a:p>
          <a:p>
            <a:pPr algn="ctr">
              <a:buNone/>
            </a:pPr>
            <a:endParaRPr lang="nl-B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F0FF7FFE-3641-768F-008B-9C74B0291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0"/>
            <a:ext cx="5503332"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normAutofit/>
          </a:bodyPr>
          <a:lstStyle/>
          <a:p>
            <a:r>
              <a:rPr lang="nl-BE" sz="4800" b="1" dirty="0">
                <a:solidFill>
                  <a:srgbClr val="F4FA00"/>
                </a:solidFill>
              </a:rPr>
              <a:t>Planeten in ons zonnestelsel</a:t>
            </a:r>
          </a:p>
        </p:txBody>
      </p:sp>
      <p:sp>
        <p:nvSpPr>
          <p:cNvPr id="3" name="Tijdelijke aanduiding voor inhoud 2"/>
          <p:cNvSpPr>
            <a:spLocks noGrp="1"/>
          </p:cNvSpPr>
          <p:nvPr>
            <p:ph idx="1"/>
          </p:nvPr>
        </p:nvSpPr>
        <p:spPr/>
        <p:txBody>
          <a:bodyPr>
            <a:noAutofit/>
          </a:bodyPr>
          <a:lstStyle/>
          <a:p>
            <a:pPr marL="742950" indent="-742950">
              <a:buFont typeface="+mj-lt"/>
              <a:buAutoNum type="arabicPeriod"/>
            </a:pPr>
            <a:r>
              <a:rPr lang="nl-BE" sz="3200" b="1" dirty="0">
                <a:solidFill>
                  <a:schemeClr val="bg1">
                    <a:lumMod val="95000"/>
                  </a:schemeClr>
                </a:solidFill>
              </a:rPr>
              <a:t>Mercurius</a:t>
            </a:r>
          </a:p>
          <a:p>
            <a:pPr marL="742950" indent="-742950">
              <a:buFont typeface="+mj-lt"/>
              <a:buAutoNum type="arabicPeriod"/>
            </a:pPr>
            <a:r>
              <a:rPr lang="nl-BE" sz="3200" b="1" dirty="0">
                <a:solidFill>
                  <a:schemeClr val="accent2">
                    <a:lumMod val="75000"/>
                  </a:schemeClr>
                </a:solidFill>
              </a:rPr>
              <a:t>Venus</a:t>
            </a:r>
          </a:p>
          <a:p>
            <a:pPr marL="742950" indent="-742950">
              <a:buFont typeface="+mj-lt"/>
              <a:buAutoNum type="arabicPeriod"/>
            </a:pPr>
            <a:r>
              <a:rPr lang="nl-BE" sz="3200" b="1" dirty="0">
                <a:solidFill>
                  <a:schemeClr val="accent5">
                    <a:lumMod val="60000"/>
                    <a:lumOff val="40000"/>
                  </a:schemeClr>
                </a:solidFill>
              </a:rPr>
              <a:t>Aarde</a:t>
            </a:r>
          </a:p>
          <a:p>
            <a:pPr marL="742950" indent="-742950">
              <a:buFont typeface="+mj-lt"/>
              <a:buAutoNum type="arabicPeriod"/>
            </a:pPr>
            <a:r>
              <a:rPr lang="nl-BE" sz="3200" b="1" dirty="0">
                <a:solidFill>
                  <a:schemeClr val="accent2">
                    <a:lumMod val="60000"/>
                    <a:lumOff val="40000"/>
                  </a:schemeClr>
                </a:solidFill>
              </a:rPr>
              <a:t>Mars</a:t>
            </a:r>
          </a:p>
          <a:p>
            <a:pPr marL="742950" indent="-742950">
              <a:buFont typeface="+mj-lt"/>
              <a:buAutoNum type="arabicPeriod"/>
            </a:pPr>
            <a:r>
              <a:rPr lang="nl-BE" sz="3200" b="1" dirty="0">
                <a:solidFill>
                  <a:schemeClr val="accent4">
                    <a:lumMod val="75000"/>
                  </a:schemeClr>
                </a:solidFill>
              </a:rPr>
              <a:t>Jupiter</a:t>
            </a:r>
          </a:p>
          <a:p>
            <a:pPr marL="742950" indent="-742950">
              <a:buFont typeface="+mj-lt"/>
              <a:buAutoNum type="arabicPeriod"/>
            </a:pPr>
            <a:r>
              <a:rPr lang="nl-BE" sz="3200" b="1" dirty="0">
                <a:solidFill>
                  <a:schemeClr val="accent4">
                    <a:lumMod val="60000"/>
                    <a:lumOff val="40000"/>
                  </a:schemeClr>
                </a:solidFill>
              </a:rPr>
              <a:t>Saturnus</a:t>
            </a:r>
          </a:p>
          <a:p>
            <a:pPr marL="742950" indent="-742950">
              <a:buFont typeface="+mj-lt"/>
              <a:buAutoNum type="arabicPeriod"/>
            </a:pPr>
            <a:r>
              <a:rPr lang="nl-BE" sz="3200" b="1" dirty="0">
                <a:solidFill>
                  <a:schemeClr val="accent1">
                    <a:lumMod val="40000"/>
                    <a:lumOff val="60000"/>
                  </a:schemeClr>
                </a:solidFill>
              </a:rPr>
              <a:t>Uranus</a:t>
            </a:r>
          </a:p>
          <a:p>
            <a:pPr marL="742950" indent="-742950">
              <a:buFont typeface="+mj-lt"/>
              <a:buAutoNum type="arabicPeriod"/>
            </a:pPr>
            <a:r>
              <a:rPr lang="nl-BE" sz="3200" b="1" dirty="0">
                <a:solidFill>
                  <a:schemeClr val="tx2">
                    <a:lumMod val="40000"/>
                    <a:lumOff val="60000"/>
                  </a:schemeClr>
                </a:solidFill>
              </a:rPr>
              <a:t>Neptunus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nodeType="after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sz="4400" dirty="0"/>
              <a:t>Planeet?</a:t>
            </a:r>
          </a:p>
        </p:txBody>
      </p:sp>
      <p:sp>
        <p:nvSpPr>
          <p:cNvPr id="3" name="Tijdelijke aanduiding voor inhoud 2"/>
          <p:cNvSpPr>
            <a:spLocks noGrp="1"/>
          </p:cNvSpPr>
          <p:nvPr>
            <p:ph idx="1"/>
          </p:nvPr>
        </p:nvSpPr>
        <p:spPr>
          <a:xfrm>
            <a:off x="357158" y="1935480"/>
            <a:ext cx="8572560" cy="4389120"/>
          </a:xfrm>
        </p:spPr>
        <p:txBody>
          <a:bodyPr>
            <a:normAutofit/>
          </a:bodyPr>
          <a:lstStyle/>
          <a:p>
            <a:pPr algn="just"/>
            <a:r>
              <a:rPr lang="nl-BE" sz="3200" dirty="0"/>
              <a:t>Planneet is </a:t>
            </a:r>
            <a:r>
              <a:rPr lang="nl-BE" sz="3200" dirty="0" err="1"/>
              <a:t>afkoomstig</a:t>
            </a:r>
            <a:r>
              <a:rPr lang="nl-BE" sz="3200" dirty="0"/>
              <a:t> van het </a:t>
            </a:r>
            <a:r>
              <a:rPr lang="nl-BE" sz="3200" dirty="0" err="1"/>
              <a:t>grieksche</a:t>
            </a:r>
            <a:r>
              <a:rPr lang="nl-BE" sz="3200" dirty="0"/>
              <a:t> </a:t>
            </a:r>
            <a:r>
              <a:rPr lang="nl-BE" sz="3200" dirty="0" err="1"/>
              <a:t>planáomai</a:t>
            </a:r>
            <a:endParaRPr lang="nl-BE" sz="3200" dirty="0"/>
          </a:p>
          <a:p>
            <a:pPr algn="just"/>
            <a:r>
              <a:rPr lang="nl-BE" sz="3200" dirty="0"/>
              <a:t>Dit </a:t>
            </a:r>
            <a:r>
              <a:rPr lang="nl-BE" sz="3200" dirty="0" err="1"/>
              <a:t>beteekent</a:t>
            </a:r>
            <a:r>
              <a:rPr lang="nl-BE" sz="3200" dirty="0"/>
              <a:t> </a:t>
            </a:r>
            <a:r>
              <a:rPr lang="nl-BE" sz="3200" dirty="0" err="1"/>
              <a:t>ronddoolen</a:t>
            </a:r>
            <a:r>
              <a:rPr lang="nl-BE" sz="3200" dirty="0"/>
              <a:t> of rondzwerven.</a:t>
            </a:r>
          </a:p>
          <a:p>
            <a:pPr marL="0" indent="0" algn="just">
              <a:buNone/>
            </a:pPr>
            <a:endParaRPr lang="nl-BE" sz="3200" dirty="0"/>
          </a:p>
          <a:p>
            <a:pPr marL="0" indent="0" algn="just">
              <a:buNone/>
            </a:pPr>
            <a:r>
              <a:rPr lang="nl-BE" sz="4800" b="1" dirty="0" err="1"/>
              <a:t>Boeieeeee</a:t>
            </a:r>
            <a:endParaRPr lang="nl-BE" sz="4800" b="1" dirty="0"/>
          </a:p>
          <a:p>
            <a:pPr marL="0" indent="0" algn="just">
              <a:buNone/>
            </a:pPr>
            <a:endParaRPr lang="nl-BE" sz="3200" b="1" dirty="0"/>
          </a:p>
          <a:p>
            <a:pPr marL="0" indent="0" algn="just">
              <a:buNone/>
            </a:pPr>
            <a:endParaRPr lang="nl-BE" sz="3200" dirty="0"/>
          </a:p>
          <a:p>
            <a:pPr marL="0" indent="0" algn="just">
              <a:buNone/>
            </a:pPr>
            <a:endParaRPr lang="nl-BE"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188</TotalTime>
  <Words>351</Words>
  <Application>Microsoft Office PowerPoint</Application>
  <PresentationFormat>Diavoorstelling (4:3)</PresentationFormat>
  <Paragraphs>180</Paragraphs>
  <Slides>7</Slides>
  <Notes>1</Notes>
  <HiddenSlides>0</HiddenSlides>
  <MMClips>0</MMClips>
  <ScaleCrop>false</ScaleCrop>
  <HeadingPairs>
    <vt:vector size="6" baseType="variant">
      <vt:variant>
        <vt:lpstr>Gebruikte lettertypen</vt:lpstr>
      </vt:variant>
      <vt:variant>
        <vt:i4>11</vt:i4>
      </vt:variant>
      <vt:variant>
        <vt:lpstr>Thema</vt:lpstr>
      </vt:variant>
      <vt:variant>
        <vt:i4>1</vt:i4>
      </vt:variant>
      <vt:variant>
        <vt:lpstr>Diatitels</vt:lpstr>
      </vt:variant>
      <vt:variant>
        <vt:i4>7</vt:i4>
      </vt:variant>
    </vt:vector>
  </HeadingPairs>
  <TitlesOfParts>
    <vt:vector size="19" baseType="lpstr">
      <vt:lpstr>Arial</vt:lpstr>
      <vt:lpstr>Arial Black</vt:lpstr>
      <vt:lpstr>Arial Rounded MT Bold</vt:lpstr>
      <vt:lpstr>Bernard MT Condensed</vt:lpstr>
      <vt:lpstr>Calibri</vt:lpstr>
      <vt:lpstr>Calibri Light</vt:lpstr>
      <vt:lpstr>Californian FB</vt:lpstr>
      <vt:lpstr>Courier New</vt:lpstr>
      <vt:lpstr>Matura MT Script Capitals</vt:lpstr>
      <vt:lpstr>Times New Roman</vt:lpstr>
      <vt:lpstr>Wingdings</vt:lpstr>
      <vt:lpstr>Kantoorthema</vt:lpstr>
      <vt:lpstr>Presentatie planeten</vt:lpstr>
      <vt:lpstr>Planeten</vt:lpstr>
      <vt:lpstr>Manen in ons zonnestelsel</vt:lpstr>
      <vt:lpstr>Belangrijke woorden</vt:lpstr>
      <vt:lpstr>Weetjes</vt:lpstr>
      <vt:lpstr>Planeten in ons zonnestelsel</vt:lpstr>
      <vt:lpstr>Planeet?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dc:title>
  <dc:creator>PAV Koen</dc:creator>
  <cp:lastModifiedBy>Reinerd Six</cp:lastModifiedBy>
  <cp:revision>36</cp:revision>
  <dcterms:created xsi:type="dcterms:W3CDTF">2009-10-02T18:53:49Z</dcterms:created>
  <dcterms:modified xsi:type="dcterms:W3CDTF">2024-11-25T09:06:03Z</dcterms:modified>
</cp:coreProperties>
</file>